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7" r:id="rId3"/>
    <p:sldId id="483" r:id="rId4"/>
    <p:sldId id="264" r:id="rId5"/>
    <p:sldId id="284" r:id="rId6"/>
    <p:sldId id="288" r:id="rId7"/>
    <p:sldId id="283" r:id="rId8"/>
    <p:sldId id="439" r:id="rId9"/>
    <p:sldId id="440" r:id="rId10"/>
    <p:sldId id="441" r:id="rId11"/>
    <p:sldId id="443" r:id="rId12"/>
    <p:sldId id="448" r:id="rId14"/>
    <p:sldId id="449" r:id="rId15"/>
    <p:sldId id="445" r:id="rId16"/>
    <p:sldId id="446" r:id="rId17"/>
    <p:sldId id="481" r:id="rId18"/>
    <p:sldId id="450" r:id="rId19"/>
    <p:sldId id="453" r:id="rId20"/>
    <p:sldId id="454" r:id="rId21"/>
    <p:sldId id="455" r:id="rId22"/>
    <p:sldId id="456" r:id="rId23"/>
    <p:sldId id="457" r:id="rId24"/>
    <p:sldId id="458" r:id="rId25"/>
    <p:sldId id="459" r:id="rId26"/>
    <p:sldId id="460" r:id="rId27"/>
    <p:sldId id="461" r:id="rId28"/>
    <p:sldId id="462" r:id="rId29"/>
    <p:sldId id="463" r:id="rId30"/>
    <p:sldId id="464" r:id="rId31"/>
    <p:sldId id="465" r:id="rId32"/>
    <p:sldId id="466" r:id="rId33"/>
    <p:sldId id="468" r:id="rId34"/>
    <p:sldId id="469" r:id="rId35"/>
    <p:sldId id="470" r:id="rId36"/>
    <p:sldId id="482" r:id="rId37"/>
    <p:sldId id="477" r:id="rId38"/>
    <p:sldId id="478" r:id="rId39"/>
    <p:sldId id="280" r:id="rId40"/>
  </p:sldIdLst>
  <p:sldSz cx="12192000" cy="6858000"/>
  <p:notesSz cx="6858000" cy="9144000"/>
  <p:custDataLst>
    <p:tags r:id="rId4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46" userDrawn="1">
          <p15:clr>
            <a:srgbClr val="A4A3A4"/>
          </p15:clr>
        </p15:guide>
        <p15:guide id="2" pos="378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14B446-B05F-41B0-A8B3-99B72135F988}" styleName="表样式 1 25">
    <a:wholeTbl>
      <a:tcTxStyle>
        <a:fontRef idx="none">
          <a:srgbClr val="000000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rgbClr val="FFFFFF"/>
          </a:solidFill>
        </a:fill>
      </a:tcStyle>
    </a:wholeTbl>
    <a:band2H>
      <a:tcStyle>
        <a:tcBdr/>
        <a:fill>
          <a:solidFill>
            <a:schemeClr val="accent1">
              <a:lumMod val="10000"/>
              <a:lumOff val="90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10000"/>
              <a:lumOff val="90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</a:tcStyle>
    </a:band2V>
    <a:la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accent1">
              <a:lumMod val="20000"/>
              <a:lumOff val="80000"/>
            </a:schemeClr>
          </a:solidFill>
        </a:fill>
      </a:tcStyle>
    </a:lastCol>
    <a:fir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accent1">
              <a:lumMod val="20000"/>
              <a:lumOff val="80000"/>
            </a:schemeClr>
          </a:solidFill>
        </a:fill>
      </a:tcStyle>
    </a:firstCol>
    <a:lastRow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none">
          <a:srgbClr val="FFFFFF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/>
          </a:solidFill>
        </a:fill>
      </a:tcStyle>
    </a:firstRow>
  </a:tblStyle>
  <a:tblStyle styleId="{1538FD89-2C55-447E-9648-F631313F63C7}" styleName="表样式 1 25">
    <a:wholeTbl>
      <a:tcTxStyle>
        <a:fontRef idx="none">
          <a:srgbClr val="000000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rgbClr val="FFFFFF"/>
          </a:solidFill>
        </a:fill>
      </a:tcStyle>
    </a:wholeTbl>
    <a:band2H>
      <a:tcStyle>
        <a:tcBdr/>
        <a:fill>
          <a:solidFill>
            <a:schemeClr val="accent1">
              <a:lumMod val="10000"/>
              <a:lumOff val="90000"/>
            </a:schemeClr>
          </a:solidFill>
        </a:fill>
      </a:tcStyle>
    </a:band2H>
    <a:band1V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>
              <a:lumMod val="10000"/>
              <a:lumOff val="90000"/>
            </a:schemeClr>
          </a:solidFill>
        </a:fill>
      </a:tcStyle>
    </a:band1V>
    <a:band2V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</a:tcStyle>
    </a:band2V>
    <a:la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accent1">
              <a:lumMod val="20000"/>
              <a:lumOff val="80000"/>
            </a:schemeClr>
          </a:solidFill>
        </a:fill>
      </a:tcStyle>
    </a:lastCol>
    <a:fir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accent1">
              <a:lumMod val="20000"/>
              <a:lumOff val="80000"/>
            </a:schemeClr>
          </a:solidFill>
        </a:fill>
      </a:tcStyle>
    </a:firstCol>
    <a:lastRow>
      <a:tcTxStyle b="on">
        <a:fontRef idx="none">
          <a:schemeClr val="accent1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none">
          <a:srgbClr val="FFFFFF"/>
        </a:fontRef>
      </a:tcTxStyle>
      <a:tcStyle>
        <a:tcBdr>
          <a:left>
            <a:ln w="9525" cmpd="sng">
              <a:solidFill>
                <a:schemeClr val="accent1"/>
              </a:solidFill>
            </a:ln>
          </a:left>
          <a:right>
            <a:ln w="9525" cmpd="sng">
              <a:solidFill>
                <a:schemeClr val="accent1"/>
              </a:solidFill>
            </a:ln>
          </a:right>
          <a:top>
            <a:ln w="9525" cmpd="sng">
              <a:solidFill>
                <a:schemeClr val="accent1"/>
              </a:solidFill>
            </a:ln>
          </a:top>
          <a:bottom>
            <a:ln w="9525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 w="9525" cmpd="sng">
              <a:solidFill>
                <a:schemeClr val="accent1">
                  <a:lumMod val="40000"/>
                  <a:lumOff val="60000"/>
                </a:schemeClr>
              </a:solidFill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540" y="96"/>
      </p:cViewPr>
      <p:guideLst>
        <p:guide orient="horz" pos="2246"/>
        <p:guide pos="378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5" Type="http://schemas.openxmlformats.org/officeDocument/2006/relationships/tags" Target="tags/tag237.xml"/><Relationship Id="rId44" Type="http://schemas.openxmlformats.org/officeDocument/2006/relationships/commentAuthors" Target="commentAuthors.xml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wdp>
</file>

<file path=ppt/media/image30.png>
</file>

<file path=ppt/media/image31.png>
</file>

<file path=ppt/media/image4.png>
</file>

<file path=ppt/media/image5.png>
</file>

<file path=ppt/media/image6.wdp>
</file>

<file path=ppt/media/image7.png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813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4813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marL="0" lvl="0" indent="0" algn="r" eaLnBrk="1" latinLnBrk="0" hangingPunct="1"/>
            <a:fld id="{9A0DB2DC-4C9A-4742-B13C-FB6460FD3503}" type="slidenum">
              <a:rPr lang="zh-CN" altLang="en-US" sz="120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813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4813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marL="0" lvl="0" indent="0" algn="r" eaLnBrk="1" latinLnBrk="0" hangingPunct="1"/>
            <a:fld id="{9A0DB2DC-4C9A-4742-B13C-FB6460FD3503}" type="slidenum">
              <a:rPr lang="zh-CN" altLang="en-US" sz="120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813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4813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marL="0" lvl="0" indent="0" algn="r" eaLnBrk="1" latinLnBrk="0" hangingPunct="1"/>
            <a:fld id="{9A0DB2DC-4C9A-4742-B13C-FB6460FD3503}" type="slidenum">
              <a:rPr lang="zh-CN" altLang="en-US" sz="120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813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4813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marL="0" lvl="0" indent="0" algn="r" eaLnBrk="1" latinLnBrk="0" hangingPunct="1"/>
            <a:fld id="{9A0DB2DC-4C9A-4742-B13C-FB6460FD3503}" type="slidenum">
              <a:rPr lang="zh-CN" altLang="en-US" sz="120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813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4813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marL="0" lvl="0" indent="0" algn="r" eaLnBrk="1" latinLnBrk="0" hangingPunct="1"/>
            <a:fld id="{9A0DB2DC-4C9A-4742-B13C-FB6460FD3503}" type="slidenum">
              <a:rPr lang="zh-CN" altLang="en-US" sz="120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813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4813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marL="0" lvl="0" indent="0" algn="r" eaLnBrk="1" latinLnBrk="0" hangingPunct="1"/>
            <a:fld id="{9A0DB2DC-4C9A-4742-B13C-FB6460FD3503}" type="slidenum">
              <a:rPr lang="zh-CN" altLang="en-US" sz="120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813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4813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marL="0" lvl="0" indent="0" algn="r" eaLnBrk="1" latinLnBrk="0" hangingPunct="1"/>
            <a:fld id="{9A0DB2DC-4C9A-4742-B13C-FB6460FD3503}" type="slidenum">
              <a:rPr lang="zh-CN" altLang="en-US" sz="120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813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  <p:sp>
        <p:nvSpPr>
          <p:cNvPr id="4813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marL="0" lvl="0" indent="0" algn="r" eaLnBrk="1" latinLnBrk="0" hangingPunct="1"/>
            <a:fld id="{9A0DB2DC-4C9A-4742-B13C-FB6460FD3503}" type="slidenum">
              <a:rPr lang="zh-CN" altLang="en-US" sz="1200">
                <a:latin typeface="Tahoma" panose="020B060403050404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76.xml"/><Relationship Id="rId8" Type="http://schemas.openxmlformats.org/officeDocument/2006/relationships/tags" Target="../tags/tag75.xml"/><Relationship Id="rId7" Type="http://schemas.openxmlformats.org/officeDocument/2006/relationships/tags" Target="../tags/tag74.xml"/><Relationship Id="rId6" Type="http://schemas.microsoft.com/office/2007/relationships/hdphoto" Target="../media/image6.wdp"/><Relationship Id="rId5" Type="http://schemas.openxmlformats.org/officeDocument/2006/relationships/image" Target="../media/image5.png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7" Type="http://schemas.openxmlformats.org/officeDocument/2006/relationships/tags" Target="../tags/tag84.xml"/><Relationship Id="rId16" Type="http://schemas.openxmlformats.org/officeDocument/2006/relationships/tags" Target="../tags/tag83.xml"/><Relationship Id="rId15" Type="http://schemas.openxmlformats.org/officeDocument/2006/relationships/tags" Target="../tags/tag82.xml"/><Relationship Id="rId14" Type="http://schemas.openxmlformats.org/officeDocument/2006/relationships/tags" Target="../tags/tag81.xml"/><Relationship Id="rId13" Type="http://schemas.openxmlformats.org/officeDocument/2006/relationships/tags" Target="../tags/tag80.xml"/><Relationship Id="rId12" Type="http://schemas.openxmlformats.org/officeDocument/2006/relationships/tags" Target="../tags/tag79.xml"/><Relationship Id="rId11" Type="http://schemas.openxmlformats.org/officeDocument/2006/relationships/tags" Target="../tags/tag78.xml"/><Relationship Id="rId10" Type="http://schemas.openxmlformats.org/officeDocument/2006/relationships/tags" Target="../tags/tag7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image" Target="../media/image7.png"/><Relationship Id="rId2" Type="http://schemas.openxmlformats.org/officeDocument/2006/relationships/tags" Target="../tags/tag85.xml"/><Relationship Id="rId12" Type="http://schemas.openxmlformats.org/officeDocument/2006/relationships/tags" Target="../tags/tag94.xml"/><Relationship Id="rId11" Type="http://schemas.openxmlformats.org/officeDocument/2006/relationships/tags" Target="../tags/tag93.xml"/><Relationship Id="rId10" Type="http://schemas.openxmlformats.org/officeDocument/2006/relationships/tags" Target="../tags/tag9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microsoft.com/office/2007/relationships/hdphoto" Target="../media/image3.wdp"/><Relationship Id="rId5" Type="http://schemas.openxmlformats.org/officeDocument/2006/relationships/image" Target="../media/image2.png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0" Type="http://schemas.openxmlformats.org/officeDocument/2006/relationships/tags" Target="../tags/tag26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microsoft.com/office/2007/relationships/hdphoto" Target="../media/image6.wdp"/><Relationship Id="rId7" Type="http://schemas.openxmlformats.org/officeDocument/2006/relationships/image" Target="../media/image5.png"/><Relationship Id="rId6" Type="http://schemas.openxmlformats.org/officeDocument/2006/relationships/tags" Target="../tags/tag30.xml"/><Relationship Id="rId5" Type="http://schemas.openxmlformats.org/officeDocument/2006/relationships/image" Target="../media/image4.png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8" Type="http://schemas.openxmlformats.org/officeDocument/2006/relationships/tags" Target="../tags/tag40.xml"/><Relationship Id="rId17" Type="http://schemas.openxmlformats.org/officeDocument/2006/relationships/tags" Target="../tags/tag39.xml"/><Relationship Id="rId16" Type="http://schemas.openxmlformats.org/officeDocument/2006/relationships/tags" Target="../tags/tag38.xml"/><Relationship Id="rId15" Type="http://schemas.openxmlformats.org/officeDocument/2006/relationships/tags" Target="../tags/tag37.xml"/><Relationship Id="rId14" Type="http://schemas.openxmlformats.org/officeDocument/2006/relationships/tags" Target="../tags/tag36.xml"/><Relationship Id="rId13" Type="http://schemas.openxmlformats.org/officeDocument/2006/relationships/tags" Target="../tags/tag35.xml"/><Relationship Id="rId12" Type="http://schemas.openxmlformats.org/officeDocument/2006/relationships/tags" Target="../tags/tag34.xml"/><Relationship Id="rId11" Type="http://schemas.openxmlformats.org/officeDocument/2006/relationships/tags" Target="../tags/tag33.xml"/><Relationship Id="rId10" Type="http://schemas.openxmlformats.org/officeDocument/2006/relationships/tags" Target="../tags/tag3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任意多边形: 形状 2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1"/>
          </a:xfrm>
          <a:custGeom>
            <a:avLst/>
            <a:gdLst>
              <a:gd name="connsiteX0" fmla="*/ 393867 w 12192000"/>
              <a:gd name="connsiteY0" fmla="*/ 210060 h 6858001"/>
              <a:gd name="connsiteX1" fmla="*/ 209550 w 12192000"/>
              <a:gd name="connsiteY1" fmla="*/ 394377 h 6858001"/>
              <a:gd name="connsiteX2" fmla="*/ 209550 w 12192000"/>
              <a:gd name="connsiteY2" fmla="*/ 6463623 h 6858001"/>
              <a:gd name="connsiteX3" fmla="*/ 393867 w 12192000"/>
              <a:gd name="connsiteY3" fmla="*/ 6647940 h 6858001"/>
              <a:gd name="connsiteX4" fmla="*/ 11798133 w 12192000"/>
              <a:gd name="connsiteY4" fmla="*/ 6647940 h 6858001"/>
              <a:gd name="connsiteX5" fmla="*/ 11982450 w 12192000"/>
              <a:gd name="connsiteY5" fmla="*/ 6463623 h 6858001"/>
              <a:gd name="connsiteX6" fmla="*/ 11982450 w 12192000"/>
              <a:gd name="connsiteY6" fmla="*/ 394377 h 6858001"/>
              <a:gd name="connsiteX7" fmla="*/ 11798133 w 12192000"/>
              <a:gd name="connsiteY7" fmla="*/ 210060 h 6858001"/>
              <a:gd name="connsiteX8" fmla="*/ 0 w 12192000"/>
              <a:gd name="connsiteY8" fmla="*/ 0 h 6858001"/>
              <a:gd name="connsiteX9" fmla="*/ 12192000 w 12192000"/>
              <a:gd name="connsiteY9" fmla="*/ 0 h 6858001"/>
              <a:gd name="connsiteX10" fmla="*/ 12192000 w 12192000"/>
              <a:gd name="connsiteY10" fmla="*/ 6858001 h 6858001"/>
              <a:gd name="connsiteX11" fmla="*/ 0 w 12192000"/>
              <a:gd name="connsiteY11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1">
                <a:moveTo>
                  <a:pt x="393867" y="210060"/>
                </a:moveTo>
                <a:cubicBezTo>
                  <a:pt x="292072" y="210060"/>
                  <a:pt x="209550" y="292582"/>
                  <a:pt x="209550" y="394377"/>
                </a:cubicBezTo>
                <a:lnTo>
                  <a:pt x="209550" y="6463623"/>
                </a:lnTo>
                <a:cubicBezTo>
                  <a:pt x="209550" y="6565418"/>
                  <a:pt x="292072" y="6647940"/>
                  <a:pt x="393867" y="6647940"/>
                </a:cubicBezTo>
                <a:lnTo>
                  <a:pt x="11798133" y="6647940"/>
                </a:lnTo>
                <a:cubicBezTo>
                  <a:pt x="11899928" y="6647940"/>
                  <a:pt x="11982450" y="6565418"/>
                  <a:pt x="11982450" y="6463623"/>
                </a:cubicBezTo>
                <a:lnTo>
                  <a:pt x="11982450" y="394377"/>
                </a:lnTo>
                <a:cubicBezTo>
                  <a:pt x="11982450" y="292582"/>
                  <a:pt x="11899928" y="210060"/>
                  <a:pt x="11798133" y="21006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gradFill>
            <a:gsLst>
              <a:gs pos="45000">
                <a:schemeClr val="accent1">
                  <a:alpha val="23000"/>
                </a:schemeClr>
              </a:gs>
              <a:gs pos="100000">
                <a:schemeClr val="accent1">
                  <a:alpha val="4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>
            <p:custDataLst>
              <p:tags r:id="rId3"/>
            </p:custDataLst>
          </p:nvPr>
        </p:nvSpPr>
        <p:spPr>
          <a:xfrm>
            <a:off x="1520410" y="1352910"/>
            <a:ext cx="4186489" cy="4186489"/>
          </a:xfrm>
          <a:prstGeom prst="ellipse">
            <a:avLst/>
          </a:prstGeom>
          <a:gradFill flip="none" rotWithShape="1">
            <a:gsLst>
              <a:gs pos="56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87" t="28863" r="15447" b="27063"/>
          <a:stretch>
            <a:fillRect/>
          </a:stretch>
        </p:blipFill>
        <p:spPr>
          <a:xfrm>
            <a:off x="1338540" y="1630295"/>
            <a:ext cx="5096727" cy="366049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 userDrawn="1">
            <p:ph type="ctrTitle"/>
            <p:custDataLst>
              <p:tags r:id="rId6"/>
            </p:custDataLst>
          </p:nvPr>
        </p:nvSpPr>
        <p:spPr>
          <a:xfrm>
            <a:off x="6059488" y="1838014"/>
            <a:ext cx="5257800" cy="2154060"/>
          </a:xfr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60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公司名占位符 6"/>
          <p:cNvSpPr>
            <a:spLocks noGrp="1"/>
          </p:cNvSpPr>
          <p:nvPr userDrawn="1">
            <p:ph type="body" sz="quarter" idx="13" hasCustomPrompt="1"/>
            <p:custDataLst>
              <p:tags r:id="rId10"/>
            </p:custDataLst>
          </p:nvPr>
        </p:nvSpPr>
        <p:spPr>
          <a:xfrm>
            <a:off x="8424588" y="783400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公司名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11"/>
            </p:custDataLst>
          </p:nvPr>
        </p:nvSpPr>
        <p:spPr>
          <a:xfrm>
            <a:off x="8437288" y="4286496"/>
            <a:ext cx="2867300" cy="5040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 userDrawn="1">
            <p:custDataLst>
              <p:tags r:id="rId12"/>
            </p:custDataLst>
          </p:nvPr>
        </p:nvCxnSpPr>
        <p:spPr>
          <a:xfrm>
            <a:off x="2263569" y="5928715"/>
            <a:ext cx="9053719" cy="0"/>
          </a:xfrm>
          <a:prstGeom prst="line">
            <a:avLst/>
          </a:prstGeom>
          <a:ln>
            <a:solidFill>
              <a:schemeClr val="accent1"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 userDrawn="1">
            <p:custDataLst>
              <p:tags r:id="rId13"/>
            </p:custDataLst>
          </p:nvPr>
        </p:nvSpPr>
        <p:spPr>
          <a:xfrm>
            <a:off x="901739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0" name="椭圆 19"/>
          <p:cNvSpPr/>
          <p:nvPr userDrawn="1">
            <p:custDataLst>
              <p:tags r:id="rId14"/>
            </p:custDataLst>
          </p:nvPr>
        </p:nvSpPr>
        <p:spPr>
          <a:xfrm>
            <a:off x="1090973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3" name="椭圆 22"/>
          <p:cNvSpPr/>
          <p:nvPr userDrawn="1">
            <p:custDataLst>
              <p:tags r:id="rId15"/>
            </p:custDataLst>
          </p:nvPr>
        </p:nvSpPr>
        <p:spPr>
          <a:xfrm>
            <a:off x="1280207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5" name="椭圆 24"/>
          <p:cNvSpPr/>
          <p:nvPr userDrawn="1">
            <p:custDataLst>
              <p:tags r:id="rId16"/>
            </p:custDataLst>
          </p:nvPr>
        </p:nvSpPr>
        <p:spPr>
          <a:xfrm>
            <a:off x="1469440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: 形状 1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1"/>
          </a:xfrm>
          <a:custGeom>
            <a:avLst/>
            <a:gdLst>
              <a:gd name="connsiteX0" fmla="*/ 393867 w 12192000"/>
              <a:gd name="connsiteY0" fmla="*/ 210060 h 6858001"/>
              <a:gd name="connsiteX1" fmla="*/ 209550 w 12192000"/>
              <a:gd name="connsiteY1" fmla="*/ 394377 h 6858001"/>
              <a:gd name="connsiteX2" fmla="*/ 209550 w 12192000"/>
              <a:gd name="connsiteY2" fmla="*/ 6463623 h 6858001"/>
              <a:gd name="connsiteX3" fmla="*/ 393867 w 12192000"/>
              <a:gd name="connsiteY3" fmla="*/ 6647940 h 6858001"/>
              <a:gd name="connsiteX4" fmla="*/ 11798133 w 12192000"/>
              <a:gd name="connsiteY4" fmla="*/ 6647940 h 6858001"/>
              <a:gd name="connsiteX5" fmla="*/ 11982450 w 12192000"/>
              <a:gd name="connsiteY5" fmla="*/ 6463623 h 6858001"/>
              <a:gd name="connsiteX6" fmla="*/ 11982450 w 12192000"/>
              <a:gd name="connsiteY6" fmla="*/ 394377 h 6858001"/>
              <a:gd name="connsiteX7" fmla="*/ 11798133 w 12192000"/>
              <a:gd name="connsiteY7" fmla="*/ 210060 h 6858001"/>
              <a:gd name="connsiteX8" fmla="*/ 0 w 12192000"/>
              <a:gd name="connsiteY8" fmla="*/ 0 h 6858001"/>
              <a:gd name="connsiteX9" fmla="*/ 12192000 w 12192000"/>
              <a:gd name="connsiteY9" fmla="*/ 0 h 6858001"/>
              <a:gd name="connsiteX10" fmla="*/ 12192000 w 12192000"/>
              <a:gd name="connsiteY10" fmla="*/ 6858001 h 6858001"/>
              <a:gd name="connsiteX11" fmla="*/ 0 w 12192000"/>
              <a:gd name="connsiteY11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1">
                <a:moveTo>
                  <a:pt x="393867" y="210060"/>
                </a:moveTo>
                <a:cubicBezTo>
                  <a:pt x="292072" y="210060"/>
                  <a:pt x="209550" y="292582"/>
                  <a:pt x="209550" y="394377"/>
                </a:cubicBezTo>
                <a:lnTo>
                  <a:pt x="209550" y="6463623"/>
                </a:lnTo>
                <a:cubicBezTo>
                  <a:pt x="209550" y="6565418"/>
                  <a:pt x="292072" y="6647940"/>
                  <a:pt x="393867" y="6647940"/>
                </a:cubicBezTo>
                <a:lnTo>
                  <a:pt x="11798133" y="6647940"/>
                </a:lnTo>
                <a:cubicBezTo>
                  <a:pt x="11899928" y="6647940"/>
                  <a:pt x="11982450" y="6565418"/>
                  <a:pt x="11982450" y="6463623"/>
                </a:cubicBezTo>
                <a:lnTo>
                  <a:pt x="11982450" y="394377"/>
                </a:lnTo>
                <a:cubicBezTo>
                  <a:pt x="11982450" y="292582"/>
                  <a:pt x="11899928" y="210060"/>
                  <a:pt x="11798133" y="21006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gradFill>
            <a:gsLst>
              <a:gs pos="45000">
                <a:schemeClr val="accent1">
                  <a:alpha val="23000"/>
                </a:schemeClr>
              </a:gs>
              <a:gs pos="100000">
                <a:schemeClr val="accent1">
                  <a:alpha val="4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>
            <p:custDataLst>
              <p:tags r:id="rId3"/>
            </p:custDataLst>
          </p:nvPr>
        </p:nvSpPr>
        <p:spPr>
          <a:xfrm>
            <a:off x="1331177" y="1477439"/>
            <a:ext cx="4186489" cy="4186489"/>
          </a:xfrm>
          <a:prstGeom prst="ellipse">
            <a:avLst/>
          </a:prstGeom>
          <a:gradFill flip="none" rotWithShape="1">
            <a:gsLst>
              <a:gs pos="4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03" t="12621" r="16821" b="18395"/>
          <a:stretch>
            <a:fillRect/>
          </a:stretch>
        </p:blipFill>
        <p:spPr>
          <a:xfrm>
            <a:off x="719851" y="1698346"/>
            <a:ext cx="5201977" cy="36553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7"/>
            </p:custDataLst>
          </p:nvPr>
        </p:nvSpPr>
        <p:spPr>
          <a:xfrm>
            <a:off x="5909128" y="1967673"/>
            <a:ext cx="5402343" cy="1965406"/>
          </a:xfr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60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1"/>
            </p:custDataLst>
          </p:nvPr>
        </p:nvSpPr>
        <p:spPr>
          <a:xfrm>
            <a:off x="8424926" y="770700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公司名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2"/>
            </p:custDataLst>
          </p:nvPr>
        </p:nvSpPr>
        <p:spPr>
          <a:xfrm>
            <a:off x="8444171" y="4270769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333333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cxnSp>
        <p:nvCxnSpPr>
          <p:cNvPr id="18" name="直接连接符 17"/>
          <p:cNvCxnSpPr/>
          <p:nvPr userDrawn="1">
            <p:custDataLst>
              <p:tags r:id="rId13"/>
            </p:custDataLst>
          </p:nvPr>
        </p:nvCxnSpPr>
        <p:spPr>
          <a:xfrm>
            <a:off x="2263569" y="5928715"/>
            <a:ext cx="9053719" cy="0"/>
          </a:xfrm>
          <a:prstGeom prst="line">
            <a:avLst/>
          </a:prstGeom>
          <a:ln>
            <a:solidFill>
              <a:schemeClr val="accent1"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 userDrawn="1">
            <p:custDataLst>
              <p:tags r:id="rId14"/>
            </p:custDataLst>
          </p:nvPr>
        </p:nvSpPr>
        <p:spPr>
          <a:xfrm>
            <a:off x="901739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2" name="椭圆 21"/>
          <p:cNvSpPr/>
          <p:nvPr userDrawn="1">
            <p:custDataLst>
              <p:tags r:id="rId15"/>
            </p:custDataLst>
          </p:nvPr>
        </p:nvSpPr>
        <p:spPr>
          <a:xfrm>
            <a:off x="1090973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3" name="椭圆 22"/>
          <p:cNvSpPr/>
          <p:nvPr userDrawn="1">
            <p:custDataLst>
              <p:tags r:id="rId16"/>
            </p:custDataLst>
          </p:nvPr>
        </p:nvSpPr>
        <p:spPr>
          <a:xfrm>
            <a:off x="1280207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5" name="椭圆 24"/>
          <p:cNvSpPr/>
          <p:nvPr userDrawn="1">
            <p:custDataLst>
              <p:tags r:id="rId17"/>
            </p:custDataLst>
          </p:nvPr>
        </p:nvSpPr>
        <p:spPr>
          <a:xfrm>
            <a:off x="1469440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10908029" y="5676266"/>
            <a:ext cx="1283971" cy="1181735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baseline="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baseline="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baseline="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baseline="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baseline="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baseline="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baseline="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baseline="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1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2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1"/>
          </a:xfrm>
          <a:custGeom>
            <a:avLst/>
            <a:gdLst>
              <a:gd name="connsiteX0" fmla="*/ 393867 w 12192000"/>
              <a:gd name="connsiteY0" fmla="*/ 210060 h 6858001"/>
              <a:gd name="connsiteX1" fmla="*/ 209550 w 12192000"/>
              <a:gd name="connsiteY1" fmla="*/ 394377 h 6858001"/>
              <a:gd name="connsiteX2" fmla="*/ 209550 w 12192000"/>
              <a:gd name="connsiteY2" fmla="*/ 6463623 h 6858001"/>
              <a:gd name="connsiteX3" fmla="*/ 393867 w 12192000"/>
              <a:gd name="connsiteY3" fmla="*/ 6647940 h 6858001"/>
              <a:gd name="connsiteX4" fmla="*/ 11798133 w 12192000"/>
              <a:gd name="connsiteY4" fmla="*/ 6647940 h 6858001"/>
              <a:gd name="connsiteX5" fmla="*/ 11982450 w 12192000"/>
              <a:gd name="connsiteY5" fmla="*/ 6463623 h 6858001"/>
              <a:gd name="connsiteX6" fmla="*/ 11982450 w 12192000"/>
              <a:gd name="connsiteY6" fmla="*/ 394377 h 6858001"/>
              <a:gd name="connsiteX7" fmla="*/ 11798133 w 12192000"/>
              <a:gd name="connsiteY7" fmla="*/ 210060 h 6858001"/>
              <a:gd name="connsiteX8" fmla="*/ 0 w 12192000"/>
              <a:gd name="connsiteY8" fmla="*/ 0 h 6858001"/>
              <a:gd name="connsiteX9" fmla="*/ 12192000 w 12192000"/>
              <a:gd name="connsiteY9" fmla="*/ 0 h 6858001"/>
              <a:gd name="connsiteX10" fmla="*/ 12192000 w 12192000"/>
              <a:gd name="connsiteY10" fmla="*/ 6858001 h 6858001"/>
              <a:gd name="connsiteX11" fmla="*/ 0 w 12192000"/>
              <a:gd name="connsiteY11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1">
                <a:moveTo>
                  <a:pt x="393867" y="210060"/>
                </a:moveTo>
                <a:cubicBezTo>
                  <a:pt x="292072" y="210060"/>
                  <a:pt x="209550" y="292582"/>
                  <a:pt x="209550" y="394377"/>
                </a:cubicBezTo>
                <a:lnTo>
                  <a:pt x="209550" y="6463623"/>
                </a:lnTo>
                <a:cubicBezTo>
                  <a:pt x="209550" y="6565418"/>
                  <a:pt x="292072" y="6647940"/>
                  <a:pt x="393867" y="6647940"/>
                </a:cubicBezTo>
                <a:lnTo>
                  <a:pt x="11798133" y="6647940"/>
                </a:lnTo>
                <a:cubicBezTo>
                  <a:pt x="11899928" y="6647940"/>
                  <a:pt x="11982450" y="6565418"/>
                  <a:pt x="11982450" y="6463623"/>
                </a:cubicBezTo>
                <a:lnTo>
                  <a:pt x="11982450" y="394377"/>
                </a:lnTo>
                <a:cubicBezTo>
                  <a:pt x="11982450" y="292582"/>
                  <a:pt x="11899928" y="210060"/>
                  <a:pt x="11798133" y="21006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gradFill>
            <a:gsLst>
              <a:gs pos="45000">
                <a:schemeClr val="accent1">
                  <a:alpha val="23000"/>
                </a:schemeClr>
              </a:gs>
              <a:gs pos="100000">
                <a:schemeClr val="accent1">
                  <a:alpha val="4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任意多边形: 形状 16"/>
          <p:cNvSpPr/>
          <p:nvPr userDrawn="1">
            <p:custDataLst>
              <p:tags r:id="rId3"/>
            </p:custDataLst>
          </p:nvPr>
        </p:nvSpPr>
        <p:spPr>
          <a:xfrm>
            <a:off x="10090688" y="210060"/>
            <a:ext cx="1891762" cy="1536190"/>
          </a:xfrm>
          <a:custGeom>
            <a:avLst/>
            <a:gdLst>
              <a:gd name="connsiteX0" fmla="*/ 0 w 1891762"/>
              <a:gd name="connsiteY0" fmla="*/ 0 h 1536190"/>
              <a:gd name="connsiteX1" fmla="*/ 1707445 w 1891762"/>
              <a:gd name="connsiteY1" fmla="*/ 0 h 1536190"/>
              <a:gd name="connsiteX2" fmla="*/ 1891762 w 1891762"/>
              <a:gd name="connsiteY2" fmla="*/ 184317 h 1536190"/>
              <a:gd name="connsiteX3" fmla="*/ 1891762 w 1891762"/>
              <a:gd name="connsiteY3" fmla="*/ 1509387 h 1536190"/>
              <a:gd name="connsiteX4" fmla="*/ 1770597 w 1891762"/>
              <a:gd name="connsiteY4" fmla="*/ 1527879 h 1536190"/>
              <a:gd name="connsiteX5" fmla="*/ 1606012 w 1891762"/>
              <a:gd name="connsiteY5" fmla="*/ 1536190 h 1536190"/>
              <a:gd name="connsiteX6" fmla="*/ 4598 w 1891762"/>
              <a:gd name="connsiteY6" fmla="*/ 91050 h 153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1762" h="1536190">
                <a:moveTo>
                  <a:pt x="0" y="0"/>
                </a:moveTo>
                <a:lnTo>
                  <a:pt x="1707445" y="0"/>
                </a:lnTo>
                <a:cubicBezTo>
                  <a:pt x="1809240" y="0"/>
                  <a:pt x="1891762" y="82522"/>
                  <a:pt x="1891762" y="184317"/>
                </a:cubicBezTo>
                <a:lnTo>
                  <a:pt x="1891762" y="1509387"/>
                </a:lnTo>
                <a:lnTo>
                  <a:pt x="1770597" y="1527879"/>
                </a:lnTo>
                <a:cubicBezTo>
                  <a:pt x="1716483" y="1533375"/>
                  <a:pt x="1661576" y="1536190"/>
                  <a:pt x="1606012" y="1536190"/>
                </a:cubicBezTo>
                <a:cubicBezTo>
                  <a:pt x="772549" y="1536190"/>
                  <a:pt x="87032" y="902764"/>
                  <a:pt x="4598" y="9105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50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" contrast="1000"/>
                    </a14:imgEffect>
                    <a14:imgEffect>
                      <a14:saturation sat="120000"/>
                    </a14:imgEffect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330" t="8034" r="13947" b="7599"/>
          <a:stretch>
            <a:fillRect/>
          </a:stretch>
        </p:blipFill>
        <p:spPr>
          <a:xfrm>
            <a:off x="9914925" y="352821"/>
            <a:ext cx="1798839" cy="149666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839788" y="768400"/>
            <a:ext cx="1674812" cy="1081088"/>
          </a:xfrm>
        </p:spPr>
        <p:txBody>
          <a:bodyPr wrap="square" anchor="ctr" anchorCtr="0">
            <a:normAutofit/>
          </a:bodyPr>
          <a:lstStyle>
            <a:lvl1pPr>
              <a:defRPr sz="60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: 形状 1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1"/>
          </a:xfrm>
          <a:custGeom>
            <a:avLst/>
            <a:gdLst>
              <a:gd name="connsiteX0" fmla="*/ 393867 w 12192000"/>
              <a:gd name="connsiteY0" fmla="*/ 210060 h 6858001"/>
              <a:gd name="connsiteX1" fmla="*/ 209550 w 12192000"/>
              <a:gd name="connsiteY1" fmla="*/ 394377 h 6858001"/>
              <a:gd name="connsiteX2" fmla="*/ 209550 w 12192000"/>
              <a:gd name="connsiteY2" fmla="*/ 6463623 h 6858001"/>
              <a:gd name="connsiteX3" fmla="*/ 393867 w 12192000"/>
              <a:gd name="connsiteY3" fmla="*/ 6647940 h 6858001"/>
              <a:gd name="connsiteX4" fmla="*/ 11798133 w 12192000"/>
              <a:gd name="connsiteY4" fmla="*/ 6647940 h 6858001"/>
              <a:gd name="connsiteX5" fmla="*/ 11982450 w 12192000"/>
              <a:gd name="connsiteY5" fmla="*/ 6463623 h 6858001"/>
              <a:gd name="connsiteX6" fmla="*/ 11982450 w 12192000"/>
              <a:gd name="connsiteY6" fmla="*/ 394377 h 6858001"/>
              <a:gd name="connsiteX7" fmla="*/ 11798133 w 12192000"/>
              <a:gd name="connsiteY7" fmla="*/ 210060 h 6858001"/>
              <a:gd name="connsiteX8" fmla="*/ 0 w 12192000"/>
              <a:gd name="connsiteY8" fmla="*/ 0 h 6858001"/>
              <a:gd name="connsiteX9" fmla="*/ 12192000 w 12192000"/>
              <a:gd name="connsiteY9" fmla="*/ 0 h 6858001"/>
              <a:gd name="connsiteX10" fmla="*/ 12192000 w 12192000"/>
              <a:gd name="connsiteY10" fmla="*/ 6858001 h 6858001"/>
              <a:gd name="connsiteX11" fmla="*/ 0 w 12192000"/>
              <a:gd name="connsiteY11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1">
                <a:moveTo>
                  <a:pt x="393867" y="210060"/>
                </a:moveTo>
                <a:cubicBezTo>
                  <a:pt x="292072" y="210060"/>
                  <a:pt x="209550" y="292582"/>
                  <a:pt x="209550" y="394377"/>
                </a:cubicBezTo>
                <a:lnTo>
                  <a:pt x="209550" y="6463623"/>
                </a:lnTo>
                <a:cubicBezTo>
                  <a:pt x="209550" y="6565418"/>
                  <a:pt x="292072" y="6647940"/>
                  <a:pt x="393867" y="6647940"/>
                </a:cubicBezTo>
                <a:lnTo>
                  <a:pt x="11798133" y="6647940"/>
                </a:lnTo>
                <a:cubicBezTo>
                  <a:pt x="11899928" y="6647940"/>
                  <a:pt x="11982450" y="6565418"/>
                  <a:pt x="11982450" y="6463623"/>
                </a:cubicBezTo>
                <a:lnTo>
                  <a:pt x="11982450" y="394377"/>
                </a:lnTo>
                <a:cubicBezTo>
                  <a:pt x="11982450" y="292582"/>
                  <a:pt x="11899928" y="210060"/>
                  <a:pt x="11798133" y="21006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gradFill>
            <a:gsLst>
              <a:gs pos="45000">
                <a:schemeClr val="accent1">
                  <a:alpha val="23000"/>
                </a:schemeClr>
              </a:gs>
              <a:gs pos="100000">
                <a:schemeClr val="accent1">
                  <a:alpha val="4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>
            <p:custDataLst>
              <p:tags r:id="rId3"/>
            </p:custDataLst>
          </p:nvPr>
        </p:nvSpPr>
        <p:spPr>
          <a:xfrm>
            <a:off x="6563698" y="1438284"/>
            <a:ext cx="4624439" cy="4624439"/>
          </a:xfrm>
          <a:prstGeom prst="ellipse">
            <a:avLst/>
          </a:prstGeom>
          <a:gradFill flip="none" rotWithShape="1">
            <a:gsLst>
              <a:gs pos="59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02" t="27032" r="15989" b="28718"/>
          <a:stretch>
            <a:fillRect/>
          </a:stretch>
        </p:blipFill>
        <p:spPr>
          <a:xfrm flipH="1">
            <a:off x="6356274" y="1950958"/>
            <a:ext cx="5129819" cy="347554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539" t="12621" r="32312" b="76459"/>
          <a:stretch>
            <a:fillRect/>
          </a:stretch>
        </p:blipFill>
        <p:spPr>
          <a:xfrm flipH="1">
            <a:off x="6287062" y="2980657"/>
            <a:ext cx="687711" cy="596818"/>
          </a:xfrm>
          <a:prstGeom prst="rect">
            <a:avLst/>
          </a:prstGeom>
        </p:spPr>
      </p:pic>
      <p:cxnSp>
        <p:nvCxnSpPr>
          <p:cNvPr id="22" name="直接连接符 21"/>
          <p:cNvCxnSpPr/>
          <p:nvPr userDrawn="1">
            <p:custDataLst>
              <p:tags r:id="rId9"/>
            </p:custDataLst>
          </p:nvPr>
        </p:nvCxnSpPr>
        <p:spPr>
          <a:xfrm>
            <a:off x="2263569" y="5928715"/>
            <a:ext cx="9053719" cy="0"/>
          </a:xfrm>
          <a:prstGeom prst="line">
            <a:avLst/>
          </a:prstGeom>
          <a:ln>
            <a:solidFill>
              <a:schemeClr val="accent1"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>
            <p:custDataLst>
              <p:tags r:id="rId10"/>
            </p:custDataLst>
          </p:nvPr>
        </p:nvSpPr>
        <p:spPr>
          <a:xfrm>
            <a:off x="901739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4" name="椭圆 23"/>
          <p:cNvSpPr/>
          <p:nvPr userDrawn="1">
            <p:custDataLst>
              <p:tags r:id="rId11"/>
            </p:custDataLst>
          </p:nvPr>
        </p:nvSpPr>
        <p:spPr>
          <a:xfrm>
            <a:off x="1090973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5" name="椭圆 24"/>
          <p:cNvSpPr/>
          <p:nvPr userDrawn="1">
            <p:custDataLst>
              <p:tags r:id="rId12"/>
            </p:custDataLst>
          </p:nvPr>
        </p:nvSpPr>
        <p:spPr>
          <a:xfrm>
            <a:off x="1280207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" name="椭圆 25"/>
          <p:cNvSpPr/>
          <p:nvPr userDrawn="1">
            <p:custDataLst>
              <p:tags r:id="rId13"/>
            </p:custDataLst>
          </p:nvPr>
        </p:nvSpPr>
        <p:spPr>
          <a:xfrm>
            <a:off x="1469440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877113" y="3347719"/>
            <a:ext cx="4918392" cy="2393500"/>
          </a:xfrm>
        </p:spPr>
        <p:txBody>
          <a:bodyPr wrap="square" anchor="t" anchorCtr="0">
            <a:normAutofit/>
          </a:bodyPr>
          <a:lstStyle>
            <a:lvl1pPr algn="l"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8"/>
            </p:custDataLst>
          </p:nvPr>
        </p:nvSpPr>
        <p:spPr>
          <a:xfrm>
            <a:off x="874713" y="1556649"/>
            <a:ext cx="4918392" cy="1654544"/>
          </a:xfrm>
        </p:spPr>
        <p:txBody>
          <a:bodyPr wrap="none" anchor="b" anchorCtr="0">
            <a:normAutofit/>
          </a:bodyPr>
          <a:lstStyle>
            <a:lvl1pPr marL="0" indent="0" algn="l">
              <a:buNone/>
              <a:defRPr sz="6600" b="1">
                <a:gradFill>
                  <a:gsLst>
                    <a:gs pos="25000">
                      <a:schemeClr val="accent1"/>
                    </a:gs>
                    <a:gs pos="70000">
                      <a:schemeClr val="accent2"/>
                    </a:gs>
                  </a:gsLst>
                  <a:lin ang="2700000" scaled="1"/>
                </a:gra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8" Type="http://schemas.openxmlformats.org/officeDocument/2006/relationships/theme" Target="../theme/theme1.xml"/><Relationship Id="rId27" Type="http://schemas.openxmlformats.org/officeDocument/2006/relationships/tags" Target="../tags/tag107.xml"/><Relationship Id="rId26" Type="http://schemas.openxmlformats.org/officeDocument/2006/relationships/tags" Target="../tags/tag106.xml"/><Relationship Id="rId25" Type="http://schemas.openxmlformats.org/officeDocument/2006/relationships/tags" Target="../tags/tag105.xml"/><Relationship Id="rId24" Type="http://schemas.openxmlformats.org/officeDocument/2006/relationships/tags" Target="../tags/tag104.xml"/><Relationship Id="rId23" Type="http://schemas.openxmlformats.org/officeDocument/2006/relationships/tags" Target="../tags/tag103.xml"/><Relationship Id="rId22" Type="http://schemas.openxmlformats.org/officeDocument/2006/relationships/tags" Target="../tags/tag102.xml"/><Relationship Id="rId21" Type="http://schemas.openxmlformats.org/officeDocument/2006/relationships/tags" Target="../tags/tag101.xml"/><Relationship Id="rId20" Type="http://schemas.openxmlformats.org/officeDocument/2006/relationships/tags" Target="../tags/tag100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99.xml"/><Relationship Id="rId18" Type="http://schemas.openxmlformats.org/officeDocument/2006/relationships/tags" Target="../tags/tag98.xml"/><Relationship Id="rId17" Type="http://schemas.microsoft.com/office/2007/relationships/hdphoto" Target="../media/image9.wdp"/><Relationship Id="rId16" Type="http://schemas.openxmlformats.org/officeDocument/2006/relationships/image" Target="../media/image8.png"/><Relationship Id="rId15" Type="http://schemas.openxmlformats.org/officeDocument/2006/relationships/tags" Target="../tags/tag97.xml"/><Relationship Id="rId14" Type="http://schemas.openxmlformats.org/officeDocument/2006/relationships/tags" Target="../tags/tag96.xml"/><Relationship Id="rId13" Type="http://schemas.openxmlformats.org/officeDocument/2006/relationships/tags" Target="../tags/tag95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91000">
                <a:schemeClr val="accent1">
                  <a:alpha val="18000"/>
                </a:schemeClr>
              </a:gs>
              <a:gs pos="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 userDrawn="1">
            <p:custDataLst>
              <p:tags r:id="rId14"/>
            </p:custDataLst>
          </p:nvPr>
        </p:nvSpPr>
        <p:spPr>
          <a:xfrm>
            <a:off x="11229340" y="5959475"/>
            <a:ext cx="962660" cy="898525"/>
          </a:xfrm>
          <a:custGeom>
            <a:avLst/>
            <a:gdLst>
              <a:gd name="connsiteX0" fmla="*/ 962603 w 962603"/>
              <a:gd name="connsiteY0" fmla="*/ 0 h 893272"/>
              <a:gd name="connsiteX1" fmla="*/ 962603 w 962603"/>
              <a:gd name="connsiteY1" fmla="*/ 893272 h 893272"/>
              <a:gd name="connsiteX2" fmla="*/ 0 w 962603"/>
              <a:gd name="connsiteY2" fmla="*/ 893272 h 893272"/>
              <a:gd name="connsiteX3" fmla="*/ 64673 w 962603"/>
              <a:gd name="connsiteY3" fmla="*/ 779991 h 893272"/>
              <a:gd name="connsiteX4" fmla="*/ 885689 w 962603"/>
              <a:gd name="connsiteY4" fmla="*/ 34483 h 893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2603" h="893272">
                <a:moveTo>
                  <a:pt x="962603" y="0"/>
                </a:moveTo>
                <a:lnTo>
                  <a:pt x="962603" y="893272"/>
                </a:lnTo>
                <a:lnTo>
                  <a:pt x="0" y="893272"/>
                </a:lnTo>
                <a:lnTo>
                  <a:pt x="64673" y="779991"/>
                </a:lnTo>
                <a:cubicBezTo>
                  <a:pt x="265151" y="463105"/>
                  <a:pt x="549131" y="204294"/>
                  <a:pt x="885689" y="3448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>
            <p:custDataLst>
              <p:tags r:id="rId15"/>
            </p:custDataLst>
          </p:nvPr>
        </p:nvPicPr>
        <p:blipFill rotWithShape="1">
          <a:blip r:embed="rId16" cstate="print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aturation sat="1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870" t="15369" r="21085" b="16072"/>
          <a:stretch>
            <a:fillRect/>
          </a:stretch>
        </p:blipFill>
        <p:spPr>
          <a:xfrm flipH="1">
            <a:off x="10962813" y="5698875"/>
            <a:ext cx="1149325" cy="1080000"/>
          </a:xfrm>
          <a:prstGeom prst="rect">
            <a:avLst/>
          </a:prstGeom>
        </p:spPr>
      </p:pic>
      <p:sp>
        <p:nvSpPr>
          <p:cNvPr id="12" name="椭圆 11"/>
          <p:cNvSpPr/>
          <p:nvPr userDrawn="1">
            <p:custDataLst>
              <p:tags r:id="rId18"/>
            </p:custDataLst>
          </p:nvPr>
        </p:nvSpPr>
        <p:spPr>
          <a:xfrm>
            <a:off x="10863547" y="849666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椭圆 12"/>
          <p:cNvSpPr/>
          <p:nvPr userDrawn="1">
            <p:custDataLst>
              <p:tags r:id="rId19"/>
            </p:custDataLst>
          </p:nvPr>
        </p:nvSpPr>
        <p:spPr>
          <a:xfrm>
            <a:off x="11052781" y="849666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" name="椭圆 13"/>
          <p:cNvSpPr/>
          <p:nvPr userDrawn="1">
            <p:custDataLst>
              <p:tags r:id="rId20"/>
            </p:custDataLst>
          </p:nvPr>
        </p:nvSpPr>
        <p:spPr>
          <a:xfrm>
            <a:off x="11242015" y="849666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" name="椭圆 14"/>
          <p:cNvSpPr/>
          <p:nvPr userDrawn="1">
            <p:custDataLst>
              <p:tags r:id="rId21"/>
            </p:custDataLst>
          </p:nvPr>
        </p:nvSpPr>
        <p:spPr>
          <a:xfrm>
            <a:off x="11431248" y="849666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22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3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4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6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9" name="KSO_TEMPLATE" hidden="1"/>
          <p:cNvSpPr/>
          <p:nvPr userDrawn="1">
            <p:custDataLst>
              <p:tags r:id="rId2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gradFill>
            <a:gsLst>
              <a:gs pos="100000">
                <a:schemeClr val="accent2"/>
              </a:gs>
              <a:gs pos="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tags" Target="../tags/tag10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4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57.xml"/><Relationship Id="rId2" Type="http://schemas.openxmlformats.org/officeDocument/2006/relationships/tags" Target="../tags/tag156.xml"/><Relationship Id="rId1" Type="http://schemas.openxmlformats.org/officeDocument/2006/relationships/tags" Target="../tags/tag155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66.xml"/><Relationship Id="rId8" Type="http://schemas.openxmlformats.org/officeDocument/2006/relationships/tags" Target="../tags/tag165.xml"/><Relationship Id="rId7" Type="http://schemas.openxmlformats.org/officeDocument/2006/relationships/tags" Target="../tags/tag164.xml"/><Relationship Id="rId6" Type="http://schemas.openxmlformats.org/officeDocument/2006/relationships/tags" Target="../tags/tag163.xml"/><Relationship Id="rId5" Type="http://schemas.openxmlformats.org/officeDocument/2006/relationships/tags" Target="../tags/tag162.xml"/><Relationship Id="rId4" Type="http://schemas.openxmlformats.org/officeDocument/2006/relationships/tags" Target="../tags/tag161.xml"/><Relationship Id="rId3" Type="http://schemas.openxmlformats.org/officeDocument/2006/relationships/tags" Target="../tags/tag160.xml"/><Relationship Id="rId2" Type="http://schemas.openxmlformats.org/officeDocument/2006/relationships/tags" Target="../tags/tag159.xml"/><Relationship Id="rId19" Type="http://schemas.openxmlformats.org/officeDocument/2006/relationships/notesSlide" Target="../notesSlides/notesSlide2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74.xml"/><Relationship Id="rId16" Type="http://schemas.openxmlformats.org/officeDocument/2006/relationships/tags" Target="../tags/tag173.xml"/><Relationship Id="rId15" Type="http://schemas.openxmlformats.org/officeDocument/2006/relationships/tags" Target="../tags/tag172.xml"/><Relationship Id="rId14" Type="http://schemas.openxmlformats.org/officeDocument/2006/relationships/tags" Target="../tags/tag171.xml"/><Relationship Id="rId13" Type="http://schemas.openxmlformats.org/officeDocument/2006/relationships/tags" Target="../tags/tag170.xml"/><Relationship Id="rId12" Type="http://schemas.openxmlformats.org/officeDocument/2006/relationships/tags" Target="../tags/tag169.xml"/><Relationship Id="rId11" Type="http://schemas.openxmlformats.org/officeDocument/2006/relationships/tags" Target="../tags/tag168.xml"/><Relationship Id="rId10" Type="http://schemas.openxmlformats.org/officeDocument/2006/relationships/tags" Target="../tags/tag167.xml"/><Relationship Id="rId1" Type="http://schemas.openxmlformats.org/officeDocument/2006/relationships/tags" Target="../tags/tag158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77.xml"/><Relationship Id="rId2" Type="http://schemas.openxmlformats.org/officeDocument/2006/relationships/tags" Target="../tags/tag176.xml"/><Relationship Id="rId1" Type="http://schemas.openxmlformats.org/officeDocument/2006/relationships/tags" Target="../tags/tag175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9.xml"/><Relationship Id="rId1" Type="http://schemas.openxmlformats.org/officeDocument/2006/relationships/tags" Target="../tags/tag17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0.xml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83.xml"/><Relationship Id="rId2" Type="http://schemas.openxmlformats.org/officeDocument/2006/relationships/tags" Target="../tags/tag182.xml"/><Relationship Id="rId1" Type="http://schemas.openxmlformats.org/officeDocument/2006/relationships/tags" Target="../tags/tag18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5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88.xml"/><Relationship Id="rId2" Type="http://schemas.openxmlformats.org/officeDocument/2006/relationships/tags" Target="../tags/tag187.xml"/><Relationship Id="rId1" Type="http://schemas.openxmlformats.org/officeDocument/2006/relationships/tags" Target="../tags/tag18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tags" Target="../tags/tag118.xml"/><Relationship Id="rId7" Type="http://schemas.openxmlformats.org/officeDocument/2006/relationships/tags" Target="../tags/tag117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1" Type="http://schemas.openxmlformats.org/officeDocument/2006/relationships/slideLayout" Target="../slideLayouts/slideLayout3.xml"/><Relationship Id="rId30" Type="http://schemas.openxmlformats.org/officeDocument/2006/relationships/tags" Target="../tags/tag140.xml"/><Relationship Id="rId3" Type="http://schemas.openxmlformats.org/officeDocument/2006/relationships/tags" Target="../tags/tag113.xml"/><Relationship Id="rId29" Type="http://schemas.openxmlformats.org/officeDocument/2006/relationships/tags" Target="../tags/tag139.xml"/><Relationship Id="rId28" Type="http://schemas.openxmlformats.org/officeDocument/2006/relationships/tags" Target="../tags/tag138.xml"/><Relationship Id="rId27" Type="http://schemas.openxmlformats.org/officeDocument/2006/relationships/tags" Target="../tags/tag137.xml"/><Relationship Id="rId26" Type="http://schemas.openxmlformats.org/officeDocument/2006/relationships/tags" Target="../tags/tag136.xml"/><Relationship Id="rId25" Type="http://schemas.openxmlformats.org/officeDocument/2006/relationships/tags" Target="../tags/tag135.xml"/><Relationship Id="rId24" Type="http://schemas.openxmlformats.org/officeDocument/2006/relationships/tags" Target="../tags/tag134.xml"/><Relationship Id="rId23" Type="http://schemas.openxmlformats.org/officeDocument/2006/relationships/tags" Target="../tags/tag133.xml"/><Relationship Id="rId22" Type="http://schemas.openxmlformats.org/officeDocument/2006/relationships/tags" Target="../tags/tag132.xml"/><Relationship Id="rId21" Type="http://schemas.openxmlformats.org/officeDocument/2006/relationships/tags" Target="../tags/tag131.xml"/><Relationship Id="rId20" Type="http://schemas.openxmlformats.org/officeDocument/2006/relationships/tags" Target="../tags/tag130.xml"/><Relationship Id="rId2" Type="http://schemas.openxmlformats.org/officeDocument/2006/relationships/tags" Target="../tags/tag112.xml"/><Relationship Id="rId19" Type="http://schemas.openxmlformats.org/officeDocument/2006/relationships/tags" Target="../tags/tag129.xml"/><Relationship Id="rId18" Type="http://schemas.openxmlformats.org/officeDocument/2006/relationships/tags" Target="../tags/tag128.xml"/><Relationship Id="rId17" Type="http://schemas.openxmlformats.org/officeDocument/2006/relationships/tags" Target="../tags/tag127.xml"/><Relationship Id="rId16" Type="http://schemas.openxmlformats.org/officeDocument/2006/relationships/tags" Target="../tags/tag126.xml"/><Relationship Id="rId15" Type="http://schemas.openxmlformats.org/officeDocument/2006/relationships/tags" Target="../tags/tag125.xml"/><Relationship Id="rId14" Type="http://schemas.openxmlformats.org/officeDocument/2006/relationships/tags" Target="../tags/tag124.xml"/><Relationship Id="rId13" Type="http://schemas.openxmlformats.org/officeDocument/2006/relationships/tags" Target="../tags/tag123.xml"/><Relationship Id="rId12" Type="http://schemas.openxmlformats.org/officeDocument/2006/relationships/tags" Target="../tags/tag122.xml"/><Relationship Id="rId11" Type="http://schemas.openxmlformats.org/officeDocument/2006/relationships/tags" Target="../tags/tag121.xml"/><Relationship Id="rId10" Type="http://schemas.openxmlformats.org/officeDocument/2006/relationships/tags" Target="../tags/tag120.xml"/><Relationship Id="rId1" Type="http://schemas.openxmlformats.org/officeDocument/2006/relationships/tags" Target="../tags/tag111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195.xml"/><Relationship Id="rId7" Type="http://schemas.openxmlformats.org/officeDocument/2006/relationships/tags" Target="../tags/tag194.xml"/><Relationship Id="rId6" Type="http://schemas.openxmlformats.org/officeDocument/2006/relationships/image" Target="../media/image14.jpeg"/><Relationship Id="rId5" Type="http://schemas.openxmlformats.org/officeDocument/2006/relationships/tags" Target="../tags/tag193.xml"/><Relationship Id="rId4" Type="http://schemas.openxmlformats.org/officeDocument/2006/relationships/tags" Target="../tags/tag192.xml"/><Relationship Id="rId3" Type="http://schemas.openxmlformats.org/officeDocument/2006/relationships/tags" Target="../tags/tag191.xml"/><Relationship Id="rId2" Type="http://schemas.openxmlformats.org/officeDocument/2006/relationships/tags" Target="../tags/tag190.xml"/><Relationship Id="rId10" Type="http://schemas.openxmlformats.org/officeDocument/2006/relationships/notesSlide" Target="../notesSlides/notesSlide4.xml"/><Relationship Id="rId1" Type="http://schemas.openxmlformats.org/officeDocument/2006/relationships/tags" Target="../tags/tag189.xml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8.xml"/><Relationship Id="rId6" Type="http://schemas.openxmlformats.org/officeDocument/2006/relationships/tags" Target="../tags/tag199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Relationship Id="rId3" Type="http://schemas.openxmlformats.org/officeDocument/2006/relationships/tags" Target="../tags/tag198.xml"/><Relationship Id="rId2" Type="http://schemas.openxmlformats.org/officeDocument/2006/relationships/tags" Target="../tags/tag197.xml"/><Relationship Id="rId1" Type="http://schemas.openxmlformats.org/officeDocument/2006/relationships/tags" Target="../tags/tag196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tags" Target="../tags/tag203.xml"/><Relationship Id="rId3" Type="http://schemas.openxmlformats.org/officeDocument/2006/relationships/tags" Target="../tags/tag202.xml"/><Relationship Id="rId2" Type="http://schemas.openxmlformats.org/officeDocument/2006/relationships/tags" Target="../tags/tag201.xml"/><Relationship Id="rId1" Type="http://schemas.openxmlformats.org/officeDocument/2006/relationships/tags" Target="../tags/tag200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tags" Target="../tags/tag207.xml"/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" Type="http://schemas.openxmlformats.org/officeDocument/2006/relationships/tags" Target="../tags/tag204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tags" Target="../tags/tag212.xml"/><Relationship Id="rId7" Type="http://schemas.openxmlformats.org/officeDocument/2006/relationships/image" Target="../media/image19.png"/><Relationship Id="rId6" Type="http://schemas.openxmlformats.org/officeDocument/2006/relationships/tags" Target="../tags/tag211.xml"/><Relationship Id="rId5" Type="http://schemas.openxmlformats.org/officeDocument/2006/relationships/image" Target="../media/image18.png"/><Relationship Id="rId4" Type="http://schemas.openxmlformats.org/officeDocument/2006/relationships/tags" Target="../tags/tag210.xml"/><Relationship Id="rId3" Type="http://schemas.openxmlformats.org/officeDocument/2006/relationships/image" Target="../media/image17.png"/><Relationship Id="rId2" Type="http://schemas.openxmlformats.org/officeDocument/2006/relationships/tags" Target="../tags/tag209.xml"/><Relationship Id="rId13" Type="http://schemas.openxmlformats.org/officeDocument/2006/relationships/slideLayout" Target="../slideLayouts/slideLayout8.xml"/><Relationship Id="rId12" Type="http://schemas.openxmlformats.org/officeDocument/2006/relationships/tags" Target="../tags/tag214.xml"/><Relationship Id="rId11" Type="http://schemas.openxmlformats.org/officeDocument/2006/relationships/image" Target="../media/image21.jpeg"/><Relationship Id="rId10" Type="http://schemas.openxmlformats.org/officeDocument/2006/relationships/tags" Target="../tags/tag213.xml"/><Relationship Id="rId1" Type="http://schemas.openxmlformats.org/officeDocument/2006/relationships/tags" Target="../tags/tag208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217.xml"/><Relationship Id="rId2" Type="http://schemas.openxmlformats.org/officeDocument/2006/relationships/tags" Target="../tags/tag216.xml"/><Relationship Id="rId1" Type="http://schemas.openxmlformats.org/officeDocument/2006/relationships/tags" Target="../tags/tag215.xml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21.xml"/><Relationship Id="rId4" Type="http://schemas.openxmlformats.org/officeDocument/2006/relationships/tags" Target="../tags/tag220.xml"/><Relationship Id="rId3" Type="http://schemas.openxmlformats.org/officeDocument/2006/relationships/image" Target="../media/image22.png"/><Relationship Id="rId2" Type="http://schemas.openxmlformats.org/officeDocument/2006/relationships/tags" Target="../tags/tag219.xml"/><Relationship Id="rId1" Type="http://schemas.openxmlformats.org/officeDocument/2006/relationships/tags" Target="../tags/tag218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222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223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4.xml"/><Relationship Id="rId1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" Type="http://schemas.openxmlformats.org/officeDocument/2006/relationships/tags" Target="../tags/tag141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5.xml"/><Relationship Id="rId1" Type="http://schemas.openxmlformats.org/officeDocument/2006/relationships/image" Target="../media/image28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6.xml"/><Relationship Id="rId1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8.xml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9.xml"/><Relationship Id="rId1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232.xml"/><Relationship Id="rId2" Type="http://schemas.openxmlformats.org/officeDocument/2006/relationships/tags" Target="../tags/tag231.xml"/><Relationship Id="rId1" Type="http://schemas.openxmlformats.org/officeDocument/2006/relationships/tags" Target="../tags/tag230.xml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34.xml"/><Relationship Id="rId2" Type="http://schemas.openxmlformats.org/officeDocument/2006/relationships/image" Target="../media/image31.png"/><Relationship Id="rId1" Type="http://schemas.openxmlformats.org/officeDocument/2006/relationships/tags" Target="../tags/tag23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236.xml"/><Relationship Id="rId1" Type="http://schemas.openxmlformats.org/officeDocument/2006/relationships/tags" Target="../tags/tag2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4.xml"/><Relationship Id="rId1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5.xml"/><Relationship Id="rId2" Type="http://schemas.openxmlformats.org/officeDocument/2006/relationships/image" Target="../media/image12.jpe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48.xml"/><Relationship Id="rId2" Type="http://schemas.openxmlformats.org/officeDocument/2006/relationships/tags" Target="../tags/tag147.xml"/><Relationship Id="rId1" Type="http://schemas.openxmlformats.org/officeDocument/2006/relationships/tags" Target="../tags/tag14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0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53.xml"/><Relationship Id="rId2" Type="http://schemas.openxmlformats.org/officeDocument/2006/relationships/tags" Target="../tags/tag152.xml"/><Relationship Id="rId1" Type="http://schemas.openxmlformats.org/officeDocument/2006/relationships/tags" Target="../tags/tag15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6059805" y="1838325"/>
            <a:ext cx="5257800" cy="1719580"/>
          </a:xfrm>
        </p:spPr>
        <p:txBody>
          <a:bodyPr/>
          <a:lstStyle/>
          <a:p>
            <a:pPr algn="ctr"/>
            <a:r>
              <a:rPr lang="zh-CN" altLang="en-US" sz="4400" dirty="0"/>
              <a:t>Course Orientation</a:t>
            </a:r>
            <a:br>
              <a:rPr lang="zh-CN" altLang="en-US" sz="4400" dirty="0"/>
            </a:br>
            <a:r>
              <a:rPr lang="zh-CN" altLang="en-US" sz="3600" dirty="0"/>
              <a:t>学术英语课程介绍</a:t>
            </a:r>
            <a:endParaRPr lang="zh-CN" altLang="en-US" sz="3600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2024-2025</a:t>
            </a:r>
            <a:r>
              <a:rPr lang="zh-CN" altLang="en-US"/>
              <a:t>学年第二学期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7460" y="92468"/>
            <a:ext cx="11109047" cy="654463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zh-CN" altLang="en-US" sz="100" b="1" dirty="0"/>
          </a:p>
          <a:p>
            <a:pPr marL="0" indent="0">
              <a:buNone/>
            </a:pPr>
            <a:r>
              <a:rPr lang="en-US" altLang="zh-CN" sz="2000" b="1" dirty="0">
                <a:solidFill>
                  <a:srgbClr val="002060"/>
                </a:solidFill>
              </a:rPr>
              <a:t>1. </a:t>
            </a:r>
            <a:r>
              <a:rPr lang="zh-CN" altLang="en-US" sz="2000" b="1" dirty="0">
                <a:solidFill>
                  <a:srgbClr val="002060"/>
                </a:solidFill>
              </a:rPr>
              <a:t>必选：</a:t>
            </a:r>
            <a:endParaRPr lang="zh-CN" altLang="en-US" sz="2000" b="1" dirty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zh-CN" altLang="en-US" sz="2000" dirty="0"/>
              <a:t>在</a:t>
            </a:r>
            <a:r>
              <a:rPr lang="zh-CN" altLang="en-US" sz="2000" b="1" dirty="0">
                <a:solidFill>
                  <a:srgbClr val="C00000"/>
                </a:solidFill>
              </a:rPr>
              <a:t>学在华科大课程平台</a:t>
            </a:r>
            <a:r>
              <a:rPr lang="zh-CN" altLang="en-US" sz="2000" dirty="0"/>
              <a:t>自学慕课《学术英语读写（二）》并完成单元检测题。</a:t>
            </a:r>
            <a:endParaRPr lang="en-US" altLang="zh-CN" sz="2000" dirty="0"/>
          </a:p>
          <a:p>
            <a:pPr marL="0" indent="0">
              <a:buNone/>
            </a:pPr>
            <a:endParaRPr lang="zh-CN" altLang="en-US" sz="400" dirty="0"/>
          </a:p>
          <a:p>
            <a:pPr marL="0" indent="0">
              <a:buNone/>
            </a:pPr>
            <a:r>
              <a:rPr lang="en-US" altLang="zh-CN" sz="2000" b="1" dirty="0">
                <a:solidFill>
                  <a:srgbClr val="002060"/>
                </a:solidFill>
              </a:rPr>
              <a:t>2. </a:t>
            </a:r>
            <a:r>
              <a:rPr lang="zh-CN" altLang="en-US" sz="2000" b="1" dirty="0">
                <a:solidFill>
                  <a:srgbClr val="002060"/>
                </a:solidFill>
              </a:rPr>
              <a:t>自选 </a:t>
            </a:r>
            <a:r>
              <a:rPr lang="en-US" altLang="zh-CN" sz="2000" b="1" dirty="0">
                <a:solidFill>
                  <a:srgbClr val="002060"/>
                </a:solidFill>
              </a:rPr>
              <a:t>(</a:t>
            </a:r>
            <a:r>
              <a:rPr lang="zh-CN" altLang="en-US" sz="2000" dirty="0"/>
              <a:t>以下三项</a:t>
            </a:r>
            <a:r>
              <a:rPr lang="zh-CN" altLang="en-US" sz="2000" b="1" dirty="0">
                <a:solidFill>
                  <a:srgbClr val="C00000"/>
                </a:solidFill>
              </a:rPr>
              <a:t>任选一项</a:t>
            </a:r>
            <a:r>
              <a:rPr lang="zh-CN" altLang="en-US" sz="2000" dirty="0"/>
              <a:t>完成</a:t>
            </a:r>
            <a:r>
              <a:rPr lang="en-US" altLang="zh-CN" sz="2000" dirty="0"/>
              <a:t>):</a:t>
            </a:r>
            <a:endParaRPr lang="zh-CN" altLang="en-US" sz="2000" dirty="0"/>
          </a:p>
          <a:p>
            <a:pPr marL="0" indent="0">
              <a:buNone/>
            </a:pPr>
            <a:r>
              <a:rPr lang="zh-CN" altLang="en-US" sz="2000" b="1" dirty="0"/>
              <a:t>1）慕课</a:t>
            </a:r>
            <a:r>
              <a:rPr lang="en-US" altLang="zh-CN" sz="2000" b="1" dirty="0"/>
              <a:t>+</a:t>
            </a:r>
            <a:r>
              <a:rPr lang="zh-CN" altLang="en-US" sz="2000" b="1" dirty="0"/>
              <a:t>好策</a:t>
            </a:r>
            <a:endParaRPr lang="en-US" altLang="zh-CN" sz="2000" b="1" dirty="0"/>
          </a:p>
          <a:p>
            <a:pPr marL="309880" lvl="1" indent="0">
              <a:buNone/>
            </a:pPr>
            <a:r>
              <a:rPr lang="zh-CN" altLang="en-US" dirty="0"/>
              <a:t>在</a:t>
            </a:r>
            <a:r>
              <a:rPr lang="zh-CN" altLang="en-US" b="1" dirty="0">
                <a:solidFill>
                  <a:srgbClr val="C00000"/>
                </a:solidFill>
              </a:rPr>
              <a:t>学在华科大课程平台</a:t>
            </a:r>
            <a:r>
              <a:rPr lang="zh-CN" altLang="en-US" dirty="0"/>
              <a:t>自学慕课《大学英语词汇解析（二）》并完成单元检测题，且在</a:t>
            </a:r>
            <a:r>
              <a:rPr lang="zh-CN" altLang="en-US" b="1" dirty="0">
                <a:solidFill>
                  <a:srgbClr val="C00000"/>
                </a:solidFill>
              </a:rPr>
              <a:t>好策读书平台</a:t>
            </a:r>
            <a:r>
              <a:rPr lang="zh-CN" altLang="en-US" dirty="0"/>
              <a:t>阅读书籍</a:t>
            </a:r>
            <a:r>
              <a:rPr lang="zh-CN" altLang="en-US" b="1" dirty="0">
                <a:solidFill>
                  <a:srgbClr val="C00000"/>
                </a:solidFill>
              </a:rPr>
              <a:t>一本</a:t>
            </a:r>
            <a:r>
              <a:rPr lang="zh-CN" altLang="en-US" dirty="0"/>
              <a:t>并完成相关检测题；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sz="2000" b="1" dirty="0"/>
              <a:t>2）</a:t>
            </a:r>
            <a:r>
              <a:rPr lang="en-US" altLang="zh-CN" sz="2000" b="1" dirty="0"/>
              <a:t>U</a:t>
            </a:r>
            <a:r>
              <a:rPr lang="zh-CN" altLang="en-US" sz="2000" b="1" dirty="0"/>
              <a:t>校园</a:t>
            </a:r>
            <a:r>
              <a:rPr lang="en-US" altLang="zh-CN" sz="2000" b="1" dirty="0"/>
              <a:t>+</a:t>
            </a:r>
            <a:r>
              <a:rPr lang="zh-CN" altLang="en-US" sz="2000" b="1" dirty="0"/>
              <a:t>好策</a:t>
            </a:r>
            <a:endParaRPr lang="en-US" altLang="zh-CN" sz="2000" b="1" dirty="0"/>
          </a:p>
          <a:p>
            <a:pPr marL="309880" lvl="1" indent="0">
              <a:buNone/>
            </a:pPr>
            <a:r>
              <a:rPr lang="zh-CN" altLang="en-US" dirty="0"/>
              <a:t>在</a:t>
            </a:r>
            <a:r>
              <a:rPr lang="zh-CN" altLang="en-US" b="1" dirty="0">
                <a:solidFill>
                  <a:srgbClr val="C00000"/>
                </a:solidFill>
              </a:rPr>
              <a:t>U校园平台</a:t>
            </a:r>
            <a:r>
              <a:rPr lang="zh-CN" altLang="en-US" dirty="0"/>
              <a:t>自学《新视野大学英语视听说思政数字课程 </a:t>
            </a:r>
            <a:r>
              <a:rPr lang="en-US" altLang="zh-CN" dirty="0"/>
              <a:t>2</a:t>
            </a:r>
            <a:r>
              <a:rPr lang="zh-CN" altLang="en-US" dirty="0"/>
              <a:t>》</a:t>
            </a:r>
            <a:r>
              <a:rPr lang="en-US" altLang="zh-CN" b="1" dirty="0">
                <a:solidFill>
                  <a:srgbClr val="C00000"/>
                </a:solidFill>
              </a:rPr>
              <a:t>4</a:t>
            </a:r>
            <a:r>
              <a:rPr lang="zh-CN" altLang="en-US" b="1" dirty="0">
                <a:solidFill>
                  <a:srgbClr val="C00000"/>
                </a:solidFill>
              </a:rPr>
              <a:t>-</a:t>
            </a:r>
            <a:r>
              <a:rPr lang="en-US" altLang="zh-CN" b="1" dirty="0">
                <a:solidFill>
                  <a:srgbClr val="C00000"/>
                </a:solidFill>
              </a:rPr>
              <a:t>6</a:t>
            </a:r>
            <a:r>
              <a:rPr lang="zh-CN" altLang="en-US" b="1" dirty="0">
                <a:solidFill>
                  <a:srgbClr val="C00000"/>
                </a:solidFill>
              </a:rPr>
              <a:t>单元</a:t>
            </a:r>
            <a:r>
              <a:rPr lang="zh-CN" altLang="en-US" dirty="0"/>
              <a:t>并完成相关检测题，且在</a:t>
            </a:r>
            <a:r>
              <a:rPr lang="zh-CN" altLang="en-US" b="1" dirty="0">
                <a:solidFill>
                  <a:srgbClr val="C00000"/>
                </a:solidFill>
              </a:rPr>
              <a:t>好策读书平台</a:t>
            </a:r>
            <a:r>
              <a:rPr lang="zh-CN" altLang="en-US" dirty="0"/>
              <a:t>阅读书籍</a:t>
            </a:r>
            <a:r>
              <a:rPr lang="zh-CN" altLang="en-US" b="1" dirty="0">
                <a:solidFill>
                  <a:srgbClr val="C00000"/>
                </a:solidFill>
              </a:rPr>
              <a:t>一本</a:t>
            </a:r>
            <a:r>
              <a:rPr lang="zh-CN" altLang="en-US" dirty="0"/>
              <a:t>并完成相关检测题；</a:t>
            </a:r>
            <a:endParaRPr lang="zh-CN" altLang="en-US" dirty="0"/>
          </a:p>
          <a:p>
            <a:pPr marL="0" indent="0">
              <a:buNone/>
            </a:pPr>
            <a:r>
              <a:rPr lang="en-US" altLang="zh-CN" sz="2000" b="1" dirty="0"/>
              <a:t>3</a:t>
            </a:r>
            <a:r>
              <a:rPr lang="zh-CN" altLang="en-US" sz="2000" b="1" dirty="0"/>
              <a:t>）高级选修课</a:t>
            </a:r>
            <a:endParaRPr lang="en-US" altLang="zh-CN" sz="2000" b="1" dirty="0"/>
          </a:p>
          <a:p>
            <a:pPr marL="309880" lvl="1" indent="0">
              <a:buNone/>
            </a:pPr>
            <a:r>
              <a:rPr lang="zh-CN" altLang="en-US" dirty="0"/>
              <a:t>参加</a:t>
            </a:r>
            <a:r>
              <a:rPr lang="zh-CN" altLang="en-US" b="1" dirty="0">
                <a:solidFill>
                  <a:srgbClr val="C00000"/>
                </a:solidFill>
              </a:rPr>
              <a:t>高级口译实训、国际测试培训、学术英语入门、学科竞赛培训</a:t>
            </a:r>
            <a:r>
              <a:rPr lang="zh-CN" altLang="en-US" dirty="0"/>
              <a:t>（</a:t>
            </a:r>
            <a:r>
              <a:rPr lang="zh-CN" altLang="en-US" b="1" dirty="0">
                <a:solidFill>
                  <a:srgbClr val="C00000"/>
                </a:solidFill>
              </a:rPr>
              <a:t>任选一项</a:t>
            </a:r>
            <a:r>
              <a:rPr lang="zh-CN" altLang="en-US" dirty="0"/>
              <a:t>）。其中，高级口译实训、国际测试培训和学术英语入门需要完成</a:t>
            </a:r>
            <a:r>
              <a:rPr lang="zh-CN" altLang="en-US" b="1" dirty="0">
                <a:solidFill>
                  <a:srgbClr val="C00000"/>
                </a:solidFill>
              </a:rPr>
              <a:t>10学时</a:t>
            </a:r>
            <a:r>
              <a:rPr lang="zh-CN" altLang="en-US" dirty="0"/>
              <a:t>的学习任务</a:t>
            </a:r>
            <a:r>
              <a:rPr lang="zh-CN" altLang="en-US" b="1" dirty="0">
                <a:solidFill>
                  <a:srgbClr val="C00000"/>
                </a:solidFill>
              </a:rPr>
              <a:t>并通过课程测试</a:t>
            </a:r>
            <a:r>
              <a:rPr lang="zh-CN" altLang="en-US" dirty="0"/>
              <a:t>，才能得到相应的分数。学科竞赛培训不仅需要完成</a:t>
            </a:r>
            <a:r>
              <a:rPr lang="zh-CN" altLang="en-US" b="1" dirty="0">
                <a:solidFill>
                  <a:srgbClr val="C00000"/>
                </a:solidFill>
              </a:rPr>
              <a:t>10学时</a:t>
            </a:r>
            <a:r>
              <a:rPr lang="zh-CN" altLang="en-US" dirty="0"/>
              <a:t>的学习任务，而且需要参加至少</a:t>
            </a:r>
            <a:r>
              <a:rPr lang="zh-CN" altLang="en-US" b="1" dirty="0">
                <a:solidFill>
                  <a:srgbClr val="C00000"/>
                </a:solidFill>
              </a:rPr>
              <a:t>一种英语学科竞赛</a:t>
            </a:r>
            <a:r>
              <a:rPr lang="zh-CN" altLang="en-US" dirty="0"/>
              <a:t>，方为合格。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成绩构成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0</a:t>
            </a:r>
            <a:r>
              <a:rPr lang="en-US" altLang="zh-CN" dirty="0"/>
              <a:t>4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zh-CN" dirty="0">
                <a:solidFill>
                  <a:srgbClr val="262626"/>
                </a:solidFill>
                <a:latin typeface="+mn-ea"/>
                <a:sym typeface="+mn-ea"/>
              </a:rPr>
              <a:t>课程成绩由以下5部分组成</a:t>
            </a:r>
            <a:endParaRPr lang="zh-CN" altLang="en-US"/>
          </a:p>
        </p:txBody>
      </p:sp>
      <p:sp>
        <p:nvSpPr>
          <p:cNvPr id="13" name="圆角矩形 12"/>
          <p:cNvSpPr/>
          <p:nvPr>
            <p:custDataLst>
              <p:tags r:id="rId2"/>
            </p:custDataLst>
          </p:nvPr>
        </p:nvSpPr>
        <p:spPr>
          <a:xfrm>
            <a:off x="626745" y="1557020"/>
            <a:ext cx="10198100" cy="806450"/>
          </a:xfrm>
          <a:prstGeom prst="roundRect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solidFill>
              <a:schemeClr val="accent1">
                <a:alpha val="50000"/>
              </a:scheme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18" name="椭圆 17"/>
          <p:cNvSpPr/>
          <p:nvPr>
            <p:custDataLst>
              <p:tags r:id="rId3"/>
            </p:custDataLst>
          </p:nvPr>
        </p:nvSpPr>
        <p:spPr>
          <a:xfrm>
            <a:off x="726273" y="1627083"/>
            <a:ext cx="665416" cy="661150"/>
          </a:xfrm>
          <a:prstGeom prst="ellipse">
            <a:avLst/>
          </a:prstGeom>
          <a:gradFill>
            <a:gsLst>
              <a:gs pos="17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altLang="zh-CN" sz="2200" b="1">
                <a:solidFill>
                  <a:srgbClr val="FFFFFF"/>
                </a:solidFill>
              </a:rPr>
              <a:t>01</a:t>
            </a:r>
            <a:endParaRPr lang="en-US" altLang="zh-CN" sz="2200" b="1">
              <a:solidFill>
                <a:srgbClr val="FFFFFF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4"/>
            </p:custDataLst>
          </p:nvPr>
        </p:nvSpPr>
        <p:spPr>
          <a:xfrm>
            <a:off x="1655438" y="1735142"/>
            <a:ext cx="3750784" cy="44929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期末笔试卷面成绩：</a:t>
            </a:r>
            <a:r>
              <a:rPr lang="zh-CN" altLang="en-US" sz="2400" dirty="0">
                <a:solidFill>
                  <a:srgbClr val="C00000"/>
                </a:solidFill>
                <a:sym typeface="+mn-ea"/>
              </a:rPr>
              <a:t>60%</a:t>
            </a:r>
            <a:endParaRPr lang="zh-CN" altLang="en-US" sz="2400" dirty="0">
              <a:solidFill>
                <a:srgbClr val="C00000"/>
              </a:solidFill>
              <a:sym typeface="+mn-ea"/>
            </a:endParaRPr>
          </a:p>
        </p:txBody>
      </p:sp>
      <p:sp>
        <p:nvSpPr>
          <p:cNvPr id="20" name="圆角矩形 19"/>
          <p:cNvSpPr/>
          <p:nvPr>
            <p:custDataLst>
              <p:tags r:id="rId5"/>
            </p:custDataLst>
          </p:nvPr>
        </p:nvSpPr>
        <p:spPr>
          <a:xfrm>
            <a:off x="626745" y="2508885"/>
            <a:ext cx="10198100" cy="806450"/>
          </a:xfrm>
          <a:prstGeom prst="roundRect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solidFill>
              <a:schemeClr val="accent2">
                <a:alpha val="50000"/>
              </a:scheme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6"/>
            </p:custDataLst>
          </p:nvPr>
        </p:nvSpPr>
        <p:spPr>
          <a:xfrm>
            <a:off x="1655438" y="2687057"/>
            <a:ext cx="3750784" cy="44929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项目式课外实践：</a:t>
            </a:r>
            <a:r>
              <a:rPr lang="zh-CN" altLang="en-US" sz="2400" dirty="0">
                <a:solidFill>
                  <a:srgbClr val="C00000"/>
                </a:solidFill>
                <a:sym typeface="+mn-ea"/>
              </a:rPr>
              <a:t>10%</a:t>
            </a:r>
            <a:endParaRPr lang="zh-CN" altLang="en-US" sz="2400" dirty="0">
              <a:solidFill>
                <a:srgbClr val="C00000"/>
              </a:solidFill>
              <a:sym typeface="+mn-ea"/>
            </a:endParaRPr>
          </a:p>
        </p:txBody>
      </p:sp>
      <p:sp>
        <p:nvSpPr>
          <p:cNvPr id="22" name="椭圆 21"/>
          <p:cNvSpPr/>
          <p:nvPr>
            <p:custDataLst>
              <p:tags r:id="rId7"/>
            </p:custDataLst>
          </p:nvPr>
        </p:nvSpPr>
        <p:spPr>
          <a:xfrm>
            <a:off x="726273" y="2578998"/>
            <a:ext cx="665416" cy="661150"/>
          </a:xfrm>
          <a:prstGeom prst="ellipse">
            <a:avLst/>
          </a:prstGeom>
          <a:gradFill>
            <a:gsLst>
              <a:gs pos="1700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altLang="zh-CN" sz="2200" b="1">
                <a:solidFill>
                  <a:srgbClr val="FFFFFF"/>
                </a:solidFill>
              </a:rPr>
              <a:t>02</a:t>
            </a:r>
            <a:endParaRPr lang="en-US" altLang="zh-CN" sz="2200" b="1">
              <a:solidFill>
                <a:srgbClr val="FFFFFF"/>
              </a:solidFill>
            </a:endParaRPr>
          </a:p>
        </p:txBody>
      </p:sp>
      <p:sp>
        <p:nvSpPr>
          <p:cNvPr id="23" name="圆角矩形 22"/>
          <p:cNvSpPr/>
          <p:nvPr>
            <p:custDataLst>
              <p:tags r:id="rId8"/>
            </p:custDataLst>
          </p:nvPr>
        </p:nvSpPr>
        <p:spPr>
          <a:xfrm>
            <a:off x="626745" y="3460115"/>
            <a:ext cx="10198100" cy="806450"/>
          </a:xfrm>
          <a:prstGeom prst="roundRect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solidFill>
              <a:schemeClr val="accent1">
                <a:alpha val="50000"/>
              </a:scheme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9"/>
            </p:custDataLst>
          </p:nvPr>
        </p:nvSpPr>
        <p:spPr>
          <a:xfrm>
            <a:off x="1655438" y="3638260"/>
            <a:ext cx="3750784" cy="44929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必选慕课学习：</a:t>
            </a:r>
            <a:r>
              <a:rPr lang="zh-CN" altLang="en-US" sz="2400" dirty="0">
                <a:solidFill>
                  <a:srgbClr val="C00000"/>
                </a:solidFill>
                <a:sym typeface="+mn-ea"/>
              </a:rPr>
              <a:t>10%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5" name="椭圆 24"/>
          <p:cNvSpPr/>
          <p:nvPr>
            <p:custDataLst>
              <p:tags r:id="rId10"/>
            </p:custDataLst>
          </p:nvPr>
        </p:nvSpPr>
        <p:spPr>
          <a:xfrm>
            <a:off x="726273" y="3530201"/>
            <a:ext cx="665416" cy="661150"/>
          </a:xfrm>
          <a:prstGeom prst="ellipse">
            <a:avLst/>
          </a:prstGeom>
          <a:gradFill>
            <a:gsLst>
              <a:gs pos="17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altLang="zh-CN" sz="2200" b="1">
                <a:solidFill>
                  <a:srgbClr val="FFFFFF"/>
                </a:solidFill>
              </a:rPr>
              <a:t>03</a:t>
            </a:r>
            <a:endParaRPr lang="en-US" altLang="zh-CN" sz="2200" b="1">
              <a:solidFill>
                <a:srgbClr val="FFFFFF"/>
              </a:solidFill>
            </a:endParaRPr>
          </a:p>
        </p:txBody>
      </p:sp>
      <p:sp>
        <p:nvSpPr>
          <p:cNvPr id="26" name="圆角矩形 25"/>
          <p:cNvSpPr/>
          <p:nvPr>
            <p:custDataLst>
              <p:tags r:id="rId11"/>
            </p:custDataLst>
          </p:nvPr>
        </p:nvSpPr>
        <p:spPr>
          <a:xfrm>
            <a:off x="626745" y="4412615"/>
            <a:ext cx="10198100" cy="806450"/>
          </a:xfrm>
          <a:prstGeom prst="roundRect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solidFill>
              <a:schemeClr val="accent2">
                <a:alpha val="50000"/>
              </a:scheme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12"/>
            </p:custDataLst>
          </p:nvPr>
        </p:nvSpPr>
        <p:spPr>
          <a:xfrm>
            <a:off x="1655438" y="4590885"/>
            <a:ext cx="3750784" cy="44929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自选自学内容：</a:t>
            </a:r>
            <a:r>
              <a:rPr lang="zh-CN" altLang="en-US" sz="2400" dirty="0">
                <a:solidFill>
                  <a:srgbClr val="C00000"/>
                </a:solidFill>
                <a:sym typeface="+mn-ea"/>
              </a:rPr>
              <a:t>10%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8" name="椭圆 27"/>
          <p:cNvSpPr/>
          <p:nvPr>
            <p:custDataLst>
              <p:tags r:id="rId13"/>
            </p:custDataLst>
          </p:nvPr>
        </p:nvSpPr>
        <p:spPr>
          <a:xfrm>
            <a:off x="726273" y="4482826"/>
            <a:ext cx="665416" cy="661150"/>
          </a:xfrm>
          <a:prstGeom prst="ellipse">
            <a:avLst/>
          </a:prstGeom>
          <a:gradFill>
            <a:gsLst>
              <a:gs pos="1700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altLang="zh-CN" sz="2200" b="1">
                <a:solidFill>
                  <a:srgbClr val="FFFFFF"/>
                </a:solidFill>
              </a:rPr>
              <a:t>04</a:t>
            </a:r>
            <a:endParaRPr lang="en-US" altLang="zh-CN" sz="2200" b="1">
              <a:solidFill>
                <a:srgbClr val="FFFFFF"/>
              </a:solidFill>
            </a:endParaRPr>
          </a:p>
        </p:txBody>
      </p:sp>
      <p:sp>
        <p:nvSpPr>
          <p:cNvPr id="29" name="圆角矩形 28"/>
          <p:cNvSpPr/>
          <p:nvPr>
            <p:custDataLst>
              <p:tags r:id="rId14"/>
            </p:custDataLst>
          </p:nvPr>
        </p:nvSpPr>
        <p:spPr>
          <a:xfrm>
            <a:off x="626745" y="5365115"/>
            <a:ext cx="10198100" cy="806450"/>
          </a:xfrm>
          <a:prstGeom prst="roundRect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solidFill>
              <a:schemeClr val="accent1">
                <a:alpha val="50000"/>
              </a:scheme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15"/>
            </p:custDataLst>
          </p:nvPr>
        </p:nvSpPr>
        <p:spPr>
          <a:xfrm>
            <a:off x="1655445" y="5543550"/>
            <a:ext cx="8629015" cy="44958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平时成绩：</a:t>
            </a:r>
            <a:r>
              <a:rPr lang="zh-CN" altLang="en-US" sz="2400" dirty="0">
                <a:solidFill>
                  <a:srgbClr val="C00000"/>
                </a:solidFill>
                <a:sym typeface="+mn-ea"/>
              </a:rPr>
              <a:t>10%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31" name="椭圆 30"/>
          <p:cNvSpPr/>
          <p:nvPr>
            <p:custDataLst>
              <p:tags r:id="rId16"/>
            </p:custDataLst>
          </p:nvPr>
        </p:nvSpPr>
        <p:spPr>
          <a:xfrm>
            <a:off x="726273" y="5434741"/>
            <a:ext cx="665416" cy="661150"/>
          </a:xfrm>
          <a:prstGeom prst="ellipse">
            <a:avLst/>
          </a:prstGeom>
          <a:gradFill>
            <a:gsLst>
              <a:gs pos="17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altLang="zh-CN" sz="2200" b="1">
                <a:solidFill>
                  <a:srgbClr val="FFFFFF"/>
                </a:solidFill>
              </a:rPr>
              <a:t>05</a:t>
            </a:r>
            <a:endParaRPr lang="en-US" altLang="zh-CN" sz="2200" b="1">
              <a:solidFill>
                <a:srgbClr val="FFFFFF"/>
              </a:solidFill>
            </a:endParaRPr>
          </a:p>
        </p:txBody>
      </p:sp>
    </p:spTree>
    <p:custDataLst>
      <p:tags r:id="rId17"/>
    </p:custData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76935" y="3347720"/>
            <a:ext cx="6765290" cy="2393315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高级选修课程学习说明</a:t>
            </a:r>
            <a:endParaRPr lang="zh-CN" altLang="en-US" sz="4000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876935" y="1251849"/>
            <a:ext cx="4918392" cy="1654544"/>
          </a:xfrm>
        </p:spPr>
        <p:txBody>
          <a:bodyPr/>
          <a:lstStyle/>
          <a:p>
            <a:r>
              <a:rPr lang="zh-CN" altLang="en-US" dirty="0"/>
              <a:t>0</a:t>
            </a:r>
            <a:r>
              <a:rPr lang="en-US" altLang="zh-CN" dirty="0"/>
              <a:t>5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522998" y="523982"/>
          <a:ext cx="11351260" cy="5855836"/>
        </p:xfrm>
        <a:graphic>
          <a:graphicData uri="http://schemas.openxmlformats.org/drawingml/2006/table">
            <a:tbl>
              <a:tblPr firstRow="1">
                <a:tableStyleId>{7714B446-B05F-41B0-A8B3-99B72135F988}</a:tableStyleId>
              </a:tblPr>
              <a:tblGrid>
                <a:gridCol w="1927225"/>
                <a:gridCol w="1403350"/>
                <a:gridCol w="2819400"/>
                <a:gridCol w="3611459"/>
                <a:gridCol w="1589826"/>
              </a:tblGrid>
              <a:tr h="360680">
                <a:tc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2000" dirty="0"/>
                        <a:t>课型</a:t>
                      </a:r>
                      <a:endParaRPr lang="zh-CN" altLang="en-US" sz="2000" dirty="0"/>
                    </a:p>
                  </a:txBody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2000" dirty="0"/>
                        <a:t>备选时间</a:t>
                      </a:r>
                      <a:endParaRPr lang="zh-CN" altLang="en-US" sz="2000" dirty="0"/>
                    </a:p>
                  </a:txBody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2000"/>
                        <a:t>教学目标</a:t>
                      </a:r>
                      <a:endParaRPr lang="zh-CN" altLang="en-US" sz="2000"/>
                    </a:p>
                  </a:txBody>
                  <a:tcPr marL="6667" marR="6667" marT="6667" anchor="ctr"/>
                </a:tc>
                <a:tc gridSpan="2"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2000"/>
                        <a:t>教学板块</a:t>
                      </a:r>
                      <a:endParaRPr lang="zh-CN" altLang="en-US" sz="2000"/>
                    </a:p>
                  </a:txBody>
                  <a:tcPr marL="6667" marR="6667" marT="6667" anchor="ctr"/>
                </a:tc>
                <a:tc hMerge="1">
                  <a:tcPr marL="6667" marR="6667" marT="6667" anchor="ctr"/>
                </a:tc>
              </a:tr>
              <a:tr h="1038860">
                <a:tc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2000"/>
                        <a:t>学术英语入门</a:t>
                      </a:r>
                      <a:endParaRPr lang="zh-CN" altLang="en-US" sz="2000"/>
                    </a:p>
                  </a:txBody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1800" dirty="0"/>
                        <a:t>周一</a:t>
                      </a:r>
                      <a:r>
                        <a:rPr lang="en-US" altLang="zh-CN" sz="1800" dirty="0"/>
                        <a:t>9-10</a:t>
                      </a:r>
                      <a:endParaRPr lang="zh-CN" altLang="en-US" sz="1800" dirty="0"/>
                    </a:p>
                    <a:p>
                      <a:pPr marL="6350" indent="0" algn="ctr" fontAlgn="ctr"/>
                      <a:r>
                        <a:rPr lang="zh-CN" altLang="en-US" sz="1800" dirty="0"/>
                        <a:t>周二</a:t>
                      </a:r>
                      <a:r>
                        <a:rPr lang="en-US" altLang="zh-CN" sz="1800" dirty="0"/>
                        <a:t>9-10</a:t>
                      </a:r>
                      <a:endParaRPr lang="en-US" altLang="zh-CN" sz="1800" dirty="0"/>
                    </a:p>
                  </a:txBody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1800"/>
                        <a:t>带领学生学会</a:t>
                      </a:r>
                      <a:br>
                        <a:rPr lang="zh-CN" altLang="en-US" sz="1800"/>
                      </a:br>
                      <a:r>
                        <a:rPr lang="zh-CN" altLang="en-US" sz="1800"/>
                        <a:t>阅读专业英语论文</a:t>
                      </a:r>
                      <a:endParaRPr lang="zh-CN" altLang="en-US" sz="1800"/>
                    </a:p>
                  </a:txBody>
                  <a:tcPr marL="6667" marR="6667" marT="6667" anchor="ctr"/>
                </a:tc>
                <a:tc gridSpan="2">
                  <a:txBody>
                    <a:bodyPr/>
                    <a:lstStyle/>
                    <a:p>
                      <a:pPr marL="6350" indent="0" algn="l" fontAlgn="ctr"/>
                      <a:r>
                        <a:rPr lang="en-US" altLang="zh-CN" sz="1600"/>
                        <a:t>general structure + abstract + intro.</a:t>
                      </a:r>
                      <a:endParaRPr lang="en-US" altLang="zh-CN" sz="1600"/>
                    </a:p>
                    <a:p>
                      <a:pPr marL="6350" indent="0" algn="l" fontAlgn="ctr"/>
                      <a:r>
                        <a:rPr lang="en-US" altLang="zh-CN" sz="1600"/>
                        <a:t>literature review</a:t>
                      </a:r>
                      <a:endParaRPr lang="en-US" altLang="zh-CN" sz="1600"/>
                    </a:p>
                    <a:p>
                      <a:pPr marL="6350" indent="0" algn="l" fontAlgn="ctr"/>
                      <a:r>
                        <a:rPr lang="en-US" altLang="zh-CN" sz="1600"/>
                        <a:t>methodology + research ethics</a:t>
                      </a:r>
                      <a:endParaRPr lang="en-US" altLang="zh-CN" sz="1600"/>
                    </a:p>
                    <a:p>
                      <a:pPr marL="6350" indent="0" algn="l" fontAlgn="ctr"/>
                      <a:r>
                        <a:rPr lang="en-US" altLang="zh-CN" sz="1600"/>
                        <a:t>results &amp; discussions + conclusion</a:t>
                      </a:r>
                      <a:endParaRPr lang="en-US" altLang="zh-CN" sz="1600"/>
                    </a:p>
                  </a:txBody>
                  <a:tcPr marL="6667" marR="6667" marT="6667" anchor="ctr"/>
                </a:tc>
                <a:tc hMerge="1">
                  <a:tcPr marL="6667" marR="6667" marT="6667" anchor="ctr"/>
                </a:tc>
              </a:tr>
              <a:tr h="884555">
                <a:tc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2000"/>
                        <a:t>高级口译实训</a:t>
                      </a:r>
                      <a:endParaRPr lang="zh-CN" altLang="en-US" sz="2000"/>
                    </a:p>
                  </a:txBody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1800" dirty="0"/>
                        <a:t>周三</a:t>
                      </a:r>
                      <a:r>
                        <a:rPr lang="en-US" altLang="zh-CN" sz="1800" dirty="0"/>
                        <a:t>9-10</a:t>
                      </a:r>
                      <a:endParaRPr lang="zh-CN" altLang="en-US" sz="1800" dirty="0"/>
                    </a:p>
                    <a:p>
                      <a:pPr marL="6350" indent="0" algn="ctr" fontAlgn="ctr"/>
                      <a:r>
                        <a:rPr lang="zh-CN" altLang="en-US" sz="1800" dirty="0"/>
                        <a:t>周四</a:t>
                      </a:r>
                      <a:r>
                        <a:rPr lang="en-US" altLang="zh-CN" sz="1800" dirty="0"/>
                        <a:t>9-10</a:t>
                      </a:r>
                      <a:endParaRPr lang="en-US" altLang="zh-CN" sz="1800" dirty="0"/>
                    </a:p>
                  </a:txBody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1800" dirty="0"/>
                        <a:t>了解口译基本概念，学习口译基础技能，掌握针对不同主题和口音语料的应对技巧</a:t>
                      </a:r>
                      <a:endParaRPr lang="en-US" altLang="zh-CN" sz="1800" dirty="0"/>
                    </a:p>
                    <a:p>
                      <a:pPr marL="6350" indent="0" algn="ctr" fontAlgn="ctr"/>
                      <a:endParaRPr lang="zh-CN" altLang="en-US" sz="1800" dirty="0"/>
                    </a:p>
                  </a:txBody>
                  <a:tcPr marL="6667" marR="6667" marT="6667" anchor="ctr"/>
                </a:tc>
                <a:tc gridSpan="2">
                  <a:txBody>
                    <a:bodyPr/>
                    <a:lstStyle/>
                    <a:p>
                      <a:pPr marL="6350" indent="0" algn="l" fontAlgn="ctr"/>
                      <a:r>
                        <a:rPr lang="zh-CN" altLang="en-US" sz="1600" dirty="0"/>
                        <a:t>口译不同类型及练习方式口译不同语音听辨技巧，口译信息分析与记忆策略，口译笔记技巧，数字口译策略，口译任务准备策略等。</a:t>
                      </a:r>
                      <a:endParaRPr lang="zh-CN" altLang="en-US" sz="1600" dirty="0"/>
                    </a:p>
                  </a:txBody>
                  <a:tcPr marL="6667" marR="6667" marT="6667" anchor="ctr"/>
                </a:tc>
                <a:tc hMerge="1">
                  <a:tcPr marL="6667" marR="6667" marT="6667" anchor="ctr"/>
                </a:tc>
              </a:tr>
              <a:tr h="1162050">
                <a:tc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2000"/>
                        <a:t>国际测试培训</a:t>
                      </a:r>
                      <a:endParaRPr lang="zh-CN" altLang="en-US" sz="2000"/>
                    </a:p>
                  </a:txBody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algn="ctr" fontAlgn="ctr">
                        <a:buClrTx/>
                        <a:buSzTx/>
                        <a:buNone/>
                      </a:pPr>
                      <a:r>
                        <a:rPr lang="zh-CN" altLang="en-US" sz="1800" dirty="0"/>
                        <a:t>周三9-10</a:t>
                      </a:r>
                      <a:endParaRPr lang="zh-CN" altLang="en-US" sz="1800" dirty="0"/>
                    </a:p>
                    <a:p>
                      <a:pPr marL="6350" algn="ctr" fontAlgn="ctr">
                        <a:buClrTx/>
                        <a:buSzTx/>
                        <a:buNone/>
                      </a:pPr>
                      <a:r>
                        <a:rPr lang="zh-CN" altLang="en-US" sz="1800" dirty="0"/>
                        <a:t>周四9-10</a:t>
                      </a:r>
                      <a:endParaRPr lang="zh-CN" altLang="en-US" sz="1800" dirty="0"/>
                    </a:p>
                  </a:txBody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1800" dirty="0"/>
                        <a:t>了解托福雅思等国际测试基本情况；提高托福雅思听说读写基本技能；初步掌握托福雅思考试应试策略</a:t>
                      </a:r>
                      <a:endParaRPr lang="en-US" altLang="zh-CN" sz="1800" dirty="0"/>
                    </a:p>
                    <a:p>
                      <a:pPr marL="6350" indent="0" algn="ctr" fontAlgn="ctr"/>
                      <a:endParaRPr lang="zh-CN" altLang="en-US" sz="1800" dirty="0"/>
                    </a:p>
                  </a:txBody>
                  <a:tcPr marL="6667" marR="6667" marT="6667" anchor="ctr"/>
                </a:tc>
                <a:tc gridSpan="2">
                  <a:txBody>
                    <a:bodyPr/>
                    <a:lstStyle/>
                    <a:p>
                      <a:pPr marL="6350" indent="0" algn="l" fontAlgn="ctr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托福雅思考试基本介绍；</a:t>
                      </a:r>
                      <a:br>
                        <a:rPr lang="zh-CN" altLang="en-US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托福、雅思口语、听力、阅读、写作技能及应试策略。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667" marR="6667" marT="6667" anchor="ctr"/>
                </a:tc>
                <a:tc hMerge="1">
                  <a:tcPr marL="6667" marR="6667" marT="6667" anchor="ctr"/>
                </a:tc>
              </a:tr>
              <a:tr h="220202">
                <a:tc rowSpan="4"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2000"/>
                        <a:t>学科竞赛培训</a:t>
                      </a:r>
                      <a:endParaRPr lang="zh-CN" altLang="en-US" sz="2000"/>
                    </a:p>
                  </a:txBody>
                  <a:tcPr marL="6667" marR="6667" marT="6667" anchor="ctr"/>
                </a:tc>
                <a:tc rowSpan="4">
                  <a:txBody>
                    <a:bodyPr/>
                    <a:lstStyle/>
                    <a:p>
                      <a:pPr marL="6350" algn="ctr" fontAlgn="ctr">
                        <a:buClrTx/>
                        <a:buSzTx/>
                        <a:buNone/>
                      </a:pPr>
                      <a:r>
                        <a:rPr lang="zh-CN" altLang="en-US" sz="1800" dirty="0"/>
                        <a:t>周三9-10</a:t>
                      </a:r>
                      <a:endParaRPr lang="zh-CN" altLang="en-US" sz="1800" dirty="0"/>
                    </a:p>
                    <a:p>
                      <a:pPr marL="6350" algn="ctr" fontAlgn="ctr">
                        <a:buClrTx/>
                        <a:buSzTx/>
                        <a:buNone/>
                      </a:pPr>
                      <a:r>
                        <a:rPr lang="zh-CN" altLang="en-US" sz="1800" dirty="0"/>
                        <a:t>周四9-10</a:t>
                      </a:r>
                      <a:endParaRPr lang="zh-CN" altLang="en-US" sz="1800" dirty="0"/>
                    </a:p>
                  </a:txBody>
                  <a:tcPr marL="6667" marR="6667" marT="6667" anchor="ctr"/>
                </a:tc>
                <a:tc rowSpan="4">
                  <a:txBody>
                    <a:bodyPr/>
                    <a:lstStyle/>
                    <a:p>
                      <a:pPr marL="6350" indent="0" algn="ctr" fontAlgn="ctr"/>
                      <a:r>
                        <a:rPr lang="zh-CN" altLang="en-US" sz="1800"/>
                        <a:t>指导学生参加各类</a:t>
                      </a:r>
                      <a:br>
                        <a:rPr lang="zh-CN" altLang="en-US" sz="1800"/>
                      </a:br>
                      <a:r>
                        <a:rPr lang="zh-CN" altLang="en-US" sz="1800"/>
                        <a:t>英语学科竞赛</a:t>
                      </a:r>
                      <a:endParaRPr lang="zh-CN" altLang="en-US" sz="1800"/>
                    </a:p>
                  </a:txBody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indent="0" algn="l" fontAlgn="ctr"/>
                      <a:r>
                        <a:rPr lang="zh-CN" altLang="en-US" sz="1600" dirty="0"/>
                        <a:t>全国大学生英语竞赛</a:t>
                      </a:r>
                      <a:endParaRPr lang="zh-CN" altLang="en-US" sz="1600" dirty="0"/>
                    </a:p>
                  </a:txBody>
                  <a:tcPr marL="6667" marR="6667" marT="6667"/>
                </a:tc>
                <a:tc>
                  <a:txBody>
                    <a:bodyPr/>
                    <a:lstStyle/>
                    <a:p>
                      <a:pPr marL="6350" indent="0" algn="l" fontAlgn="ctr">
                        <a:buNone/>
                      </a:pPr>
                      <a:r>
                        <a:rPr lang="en-US" altLang="zh-CN" sz="1600" dirty="0">
                          <a:sym typeface="+mn-ea"/>
                        </a:rPr>
                        <a:t>2025</a:t>
                      </a:r>
                      <a:r>
                        <a:rPr lang="zh-CN" altLang="en-US" sz="1600" dirty="0">
                          <a:sym typeface="+mn-ea"/>
                        </a:rPr>
                        <a:t>年</a:t>
                      </a:r>
                      <a:r>
                        <a:rPr lang="en-US" altLang="zh-CN" sz="1600" dirty="0">
                          <a:sym typeface="+mn-ea"/>
                        </a:rPr>
                        <a:t>4</a:t>
                      </a:r>
                      <a:r>
                        <a:rPr lang="zh-CN" altLang="en-US" sz="1600" dirty="0">
                          <a:sym typeface="+mn-ea"/>
                        </a:rPr>
                        <a:t>月</a:t>
                      </a:r>
                      <a:endParaRPr lang="zh-CN" altLang="en-US" sz="1600" dirty="0">
                        <a:sym typeface="+mn-ea"/>
                      </a:endParaRPr>
                    </a:p>
                  </a:txBody>
                  <a:tcPr marL="6667" marR="6667" marT="6667"/>
                </a:tc>
              </a:tr>
              <a:tr h="472612">
                <a:tc vMerge="1">
                  <a:tcPr marL="6667" marR="6667" marT="6667" anchor="ctr"/>
                </a:tc>
                <a:tc vMerge="1">
                  <a:tcPr marL="6667" marR="6667" marT="6667" anchor="ctr"/>
                </a:tc>
                <a:tc vMerge="1"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indent="0" algn="l" fontAlgn="ctr">
                        <a:buNone/>
                      </a:pPr>
                      <a:r>
                        <a:rPr lang="en-US" altLang="zh-CN" sz="1600" dirty="0">
                          <a:sym typeface="+mn-ea"/>
                        </a:rPr>
                        <a:t>“</a:t>
                      </a:r>
                      <a:r>
                        <a:rPr lang="zh-CN" altLang="en-US" sz="1600" dirty="0">
                          <a:sym typeface="+mn-ea"/>
                        </a:rPr>
                        <a:t>外教社</a:t>
                      </a:r>
                      <a:r>
                        <a:rPr lang="en-US" altLang="zh-CN" sz="1600" dirty="0">
                          <a:sym typeface="+mn-ea"/>
                        </a:rPr>
                        <a:t>·</a:t>
                      </a:r>
                      <a:r>
                        <a:rPr lang="zh-CN" altLang="en-US" sz="1600" dirty="0">
                          <a:sym typeface="+mn-ea"/>
                        </a:rPr>
                        <a:t>词达人杯</a:t>
                      </a:r>
                      <a:r>
                        <a:rPr lang="en-US" altLang="zh-CN" sz="1600" dirty="0">
                          <a:sym typeface="+mn-ea"/>
                        </a:rPr>
                        <a:t>”</a:t>
                      </a:r>
                      <a:r>
                        <a:rPr lang="zh-CN" altLang="en-US" sz="1600" dirty="0">
                          <a:sym typeface="+mn-ea"/>
                        </a:rPr>
                        <a:t>全国大学生英语词汇能力大赛</a:t>
                      </a:r>
                      <a:endParaRPr lang="zh-CN" altLang="en-US" sz="1600" dirty="0">
                        <a:sym typeface="+mn-ea"/>
                      </a:endParaRPr>
                    </a:p>
                  </a:txBody>
                  <a:tcPr marL="6667" marR="6667" marT="6667"/>
                </a:tc>
                <a:tc>
                  <a:txBody>
                    <a:bodyPr/>
                    <a:lstStyle/>
                    <a:p>
                      <a:pPr marL="6350" indent="0" algn="l" fontAlgn="ctr">
                        <a:buNone/>
                      </a:pPr>
                      <a:r>
                        <a:rPr lang="en-US" altLang="zh-CN" sz="1600" dirty="0">
                          <a:sym typeface="+mn-ea"/>
                        </a:rPr>
                        <a:t>2025</a:t>
                      </a:r>
                      <a:r>
                        <a:rPr lang="zh-CN" altLang="en-US" sz="1600" dirty="0">
                          <a:sym typeface="+mn-ea"/>
                        </a:rPr>
                        <a:t>年</a:t>
                      </a:r>
                      <a:r>
                        <a:rPr lang="en-US" altLang="zh-CN" sz="1600" dirty="0">
                          <a:sym typeface="+mn-ea"/>
                        </a:rPr>
                        <a:t>4</a:t>
                      </a:r>
                      <a:r>
                        <a:rPr lang="zh-CN" altLang="en-US" sz="1600" dirty="0">
                          <a:sym typeface="+mn-ea"/>
                        </a:rPr>
                        <a:t>月</a:t>
                      </a:r>
                      <a:endParaRPr lang="zh-CN" altLang="en-US" sz="1600" dirty="0">
                        <a:sym typeface="+mn-ea"/>
                      </a:endParaRPr>
                    </a:p>
                  </a:txBody>
                  <a:tcPr marL="6667" marR="6667" marT="6667"/>
                </a:tc>
              </a:tr>
              <a:tr h="506281">
                <a:tc vMerge="1">
                  <a:tcPr marL="6667" marR="6667" marT="6667" anchor="ctr"/>
                </a:tc>
                <a:tc vMerge="1">
                  <a:tcPr marL="6667" marR="6667" marT="6667" anchor="ctr"/>
                </a:tc>
                <a:tc vMerge="1"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indent="0" algn="l" fontAlgn="ctr">
                        <a:buNone/>
                      </a:pPr>
                      <a:r>
                        <a:rPr lang="zh-CN" altLang="en-US" sz="1600" dirty="0">
                          <a:sym typeface="+mn-ea"/>
                        </a:rPr>
                        <a:t>外研社全国大学生英语辨论赛</a:t>
                      </a:r>
                      <a:endParaRPr lang="zh-CN" altLang="en-US" sz="1600" dirty="0">
                        <a:sym typeface="+mn-ea"/>
                      </a:endParaRPr>
                    </a:p>
                  </a:txBody>
                  <a:tcPr marL="6667" marR="6667" marT="6667"/>
                </a:tc>
                <a:tc>
                  <a:txBody>
                    <a:bodyPr/>
                    <a:lstStyle/>
                    <a:p>
                      <a:pPr marL="6350" indent="0" algn="l" fontAlgn="ctr">
                        <a:buNone/>
                      </a:pPr>
                      <a:r>
                        <a:rPr lang="en-US" altLang="zh-CN" sz="1600" dirty="0">
                          <a:sym typeface="+mn-ea"/>
                        </a:rPr>
                        <a:t>2025</a:t>
                      </a:r>
                      <a:r>
                        <a:rPr lang="zh-CN" altLang="en-US" sz="1600" dirty="0">
                          <a:sym typeface="+mn-ea"/>
                        </a:rPr>
                        <a:t>年</a:t>
                      </a:r>
                      <a:r>
                        <a:rPr lang="en-US" altLang="zh-CN" sz="1600" dirty="0">
                          <a:sym typeface="+mn-ea"/>
                        </a:rPr>
                        <a:t>4</a:t>
                      </a:r>
                      <a:r>
                        <a:rPr lang="zh-CN" altLang="en-US" sz="1600" dirty="0">
                          <a:sym typeface="+mn-ea"/>
                        </a:rPr>
                        <a:t>月</a:t>
                      </a:r>
                      <a:endParaRPr lang="zh-CN" altLang="en-US" sz="1600" dirty="0">
                        <a:sym typeface="+mn-ea"/>
                      </a:endParaRPr>
                    </a:p>
                  </a:txBody>
                  <a:tcPr marL="6667" marR="6667" marT="6667"/>
                </a:tc>
              </a:tr>
              <a:tr h="406937">
                <a:tc vMerge="1">
                  <a:tcPr marL="6667" marR="6667" marT="6667" anchor="ctr"/>
                </a:tc>
                <a:tc vMerge="1">
                  <a:tcPr marL="6667" marR="6667" marT="6667" anchor="ctr"/>
                </a:tc>
                <a:tc vMerge="1">
                  <a:tcPr marL="6667" marR="6667" marT="6667" anchor="ctr"/>
                </a:tc>
                <a:tc>
                  <a:txBody>
                    <a:bodyPr/>
                    <a:lstStyle/>
                    <a:p>
                      <a:pPr marL="6350" indent="0" algn="l" fontAlgn="ctr">
                        <a:buNone/>
                      </a:pPr>
                      <a:r>
                        <a:rPr lang="en-US" altLang="zh-CN" sz="1600" dirty="0">
                          <a:sym typeface="+mn-ea"/>
                        </a:rPr>
                        <a:t>21</a:t>
                      </a:r>
                      <a:r>
                        <a:rPr lang="zh-CN" altLang="en-US" sz="1600" dirty="0">
                          <a:sym typeface="+mn-ea"/>
                        </a:rPr>
                        <a:t>世纪杯全国大学生英语演讲比赛</a:t>
                      </a:r>
                      <a:endParaRPr lang="zh-CN" altLang="en-US" sz="1600" dirty="0">
                        <a:sym typeface="+mn-ea"/>
                      </a:endParaRPr>
                    </a:p>
                  </a:txBody>
                  <a:tcPr marL="6667" marR="6667" marT="6667"/>
                </a:tc>
                <a:tc>
                  <a:txBody>
                    <a:bodyPr/>
                    <a:lstStyle/>
                    <a:p>
                      <a:pPr marL="6350" indent="0" algn="l" fontAlgn="ctr">
                        <a:buNone/>
                      </a:pPr>
                      <a:r>
                        <a:rPr lang="en-US" altLang="zh-CN" sz="1600" dirty="0">
                          <a:sym typeface="+mn-ea"/>
                        </a:rPr>
                        <a:t>2025</a:t>
                      </a:r>
                      <a:r>
                        <a:rPr lang="zh-CN" altLang="en-US" sz="1600" dirty="0">
                          <a:sym typeface="+mn-ea"/>
                        </a:rPr>
                        <a:t>年</a:t>
                      </a:r>
                      <a:r>
                        <a:rPr lang="en-US" altLang="zh-CN" sz="1600" dirty="0">
                          <a:sym typeface="+mn-ea"/>
                        </a:rPr>
                        <a:t>5</a:t>
                      </a:r>
                      <a:r>
                        <a:rPr lang="zh-CN" altLang="en-US" sz="1600" dirty="0">
                          <a:sym typeface="+mn-ea"/>
                        </a:rPr>
                        <a:t>月</a:t>
                      </a:r>
                      <a:endParaRPr lang="zh-CN" altLang="en-US" sz="1600" dirty="0">
                        <a:sym typeface="+mn-ea"/>
                      </a:endParaRPr>
                    </a:p>
                    <a:p>
                      <a:pPr marL="6350" indent="0" algn="l" fontAlgn="ctr">
                        <a:buNone/>
                      </a:pPr>
                      <a:endParaRPr lang="zh-CN" altLang="en-US" sz="1600" dirty="0">
                        <a:sym typeface="+mn-ea"/>
                      </a:endParaRPr>
                    </a:p>
                  </a:txBody>
                  <a:tcPr marL="6667" marR="6667" marT="6667"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高级课程选课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95960" y="1301750"/>
            <a:ext cx="6359525" cy="3338195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请有意选择高级课程的同学扫描</a:t>
            </a:r>
            <a:r>
              <a:rPr lang="zh-CN" altLang="en-US" sz="2000" b="1" dirty="0">
                <a:solidFill>
                  <a:srgbClr val="C00000"/>
                </a:solidFill>
              </a:rPr>
              <a:t>右侧二维码</a:t>
            </a:r>
            <a:endParaRPr lang="zh-CN" altLang="en-US" sz="2000" dirty="0"/>
          </a:p>
          <a:p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请同学们在学术英语入门、高级口译实训、国际测试培训雅思班、国际测试培训托福班和学科竞赛培训五门高级课程中，</a:t>
            </a:r>
            <a:r>
              <a:rPr lang="zh-CN" altLang="en-US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选择一门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自己有意向的课程，并选择该门课程</a:t>
            </a:r>
            <a:r>
              <a:rPr lang="zh-CN" altLang="en-US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适合自己的时间块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。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2000" dirty="0">
                <a:sym typeface="+mn-ea"/>
              </a:rPr>
              <a:t>大学外语系将根据大家的选课情况安排教学，具体时间和分班情况后续通知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48000" y="-1526540"/>
            <a:ext cx="6096000" cy="11245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endParaRPr lang="en-US" altLang="zh-CN" sz="24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endParaRPr lang="zh-CN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27405" y="4545965"/>
            <a:ext cx="10474960" cy="18158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注意：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1.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每位同学只能选择一门课程，每门课程的时间块可以多选。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2.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选课截止时间为</a:t>
            </a:r>
            <a:r>
              <a:rPr lang="en-US" altLang="zh-CN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2025</a:t>
            </a:r>
            <a:r>
              <a:rPr lang="zh-CN" altLang="en-US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年</a:t>
            </a:r>
            <a:r>
              <a:rPr lang="en-US" altLang="zh-CN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2</a:t>
            </a:r>
            <a:r>
              <a:rPr lang="zh-CN" altLang="en-US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月</a:t>
            </a:r>
            <a:r>
              <a:rPr lang="en-US" altLang="zh-CN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23</a:t>
            </a:r>
            <a:r>
              <a:rPr lang="zh-CN" altLang="en-US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日晚上</a:t>
            </a:r>
            <a:r>
              <a:rPr lang="en-US" altLang="zh-CN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11: 59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。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3.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每位学生</a:t>
            </a:r>
            <a:r>
              <a:rPr lang="zh-CN" altLang="en-US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只有一次选课机会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，请慎重考虑之后再提交！重复登录选课一律视为无效！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1415" y="1395095"/>
            <a:ext cx="4044950" cy="32448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慕课学习说明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0</a:t>
            </a:r>
            <a:r>
              <a:rPr lang="en-US" altLang="zh-CN" dirty="0"/>
              <a:t>6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1025" y="1044896"/>
            <a:ext cx="11263630" cy="5297805"/>
          </a:xfrm>
        </p:spPr>
        <p:txBody>
          <a:bodyPr>
            <a:normAutofit fontScale="97500" lnSpcReduction="10000"/>
          </a:bodyPr>
          <a:lstStyle/>
          <a:p>
            <a:pPr marL="0" indent="0">
              <a:buNone/>
            </a:pPr>
            <a:r>
              <a:rPr lang="en-US" altLang="zh-CN" b="1" dirty="0">
                <a:solidFill>
                  <a:srgbClr val="002060"/>
                </a:solidFill>
              </a:rPr>
              <a:t>1</a:t>
            </a:r>
            <a:r>
              <a:rPr lang="zh-CN" altLang="en-US" b="1" dirty="0">
                <a:solidFill>
                  <a:srgbClr val="002060"/>
                </a:solidFill>
              </a:rPr>
              <a:t>）登录：</a:t>
            </a:r>
            <a:endParaRPr lang="zh-CN" altLang="en-US" b="1" dirty="0">
              <a:solidFill>
                <a:srgbClr val="002060"/>
              </a:solidFill>
            </a:endParaRPr>
          </a:p>
          <a:p>
            <a:pPr lvl="1"/>
            <a:r>
              <a:rPr lang="zh-CN" altLang="en-US" dirty="0"/>
              <a:t>本年度MOOC学习使用“</a:t>
            </a:r>
            <a:r>
              <a:rPr lang="zh-CN" altLang="en-US" b="1" dirty="0">
                <a:solidFill>
                  <a:srgbClr val="C00000"/>
                </a:solidFill>
              </a:rPr>
              <a:t>学在华科大课程平台</a:t>
            </a:r>
            <a:r>
              <a:rPr lang="zh-CN" altLang="en-US" dirty="0"/>
              <a:t>”；</a:t>
            </a:r>
            <a:endParaRPr lang="zh-CN" altLang="en-US" dirty="0"/>
          </a:p>
          <a:p>
            <a:pPr lvl="1"/>
            <a:r>
              <a:rPr lang="zh-CN" altLang="en-US" dirty="0"/>
              <a:t>电脑端访问入口：浏览器输入网址进入到“学在华科大” 课程平台</a:t>
            </a:r>
            <a:r>
              <a:rPr lang="zh-CN" altLang="en-US" b="1" dirty="0">
                <a:solidFill>
                  <a:srgbClr val="C00000"/>
                </a:solidFill>
              </a:rPr>
              <a:t>https://course.hust.edu.cn/</a:t>
            </a:r>
            <a:r>
              <a:rPr lang="zh-CN" altLang="en-US" dirty="0"/>
              <a:t>，使用“华中科技大学统一身份认证”登录自己的页面，点击“进入空间”寻找对应课程；</a:t>
            </a:r>
            <a:endParaRPr lang="zh-CN" altLang="en-US" dirty="0"/>
          </a:p>
          <a:p>
            <a:pPr lvl="1"/>
            <a:r>
              <a:rPr lang="zh-CN" altLang="en-US" dirty="0"/>
              <a:t>移动端访问入口：下载“企业微信”，使用“华中科技大学统一身份认证”绑定华中科技大学身份，进入“工作台”，进入“课程平台”寻找对应课程。</a:t>
            </a:r>
            <a:endParaRPr lang="zh-CN" altLang="en-US" dirty="0"/>
          </a:p>
          <a:p>
            <a:pPr marL="0" indent="0">
              <a:buNone/>
            </a:pPr>
            <a:r>
              <a:rPr lang="en-US" altLang="zh-CN" b="1" dirty="0">
                <a:solidFill>
                  <a:srgbClr val="002060"/>
                </a:solidFill>
              </a:rPr>
              <a:t>2</a:t>
            </a:r>
            <a:r>
              <a:rPr lang="zh-CN" altLang="en-US" b="1" dirty="0">
                <a:solidFill>
                  <a:srgbClr val="002060"/>
                </a:solidFill>
              </a:rPr>
              <a:t>）学习内容：</a:t>
            </a:r>
            <a:endParaRPr lang="zh-CN" altLang="en-US" b="1" dirty="0">
              <a:solidFill>
                <a:srgbClr val="002060"/>
              </a:solidFill>
            </a:endParaRPr>
          </a:p>
          <a:p>
            <a:pPr lvl="1"/>
            <a:r>
              <a:rPr lang="zh-CN" altLang="en-US" dirty="0"/>
              <a:t>必修内容：</a:t>
            </a:r>
            <a:r>
              <a:rPr lang="zh-CN" altLang="en-US" b="1" dirty="0">
                <a:solidFill>
                  <a:srgbClr val="C00000"/>
                </a:solidFill>
              </a:rPr>
              <a:t>《学术英语读写（二）》</a:t>
            </a:r>
            <a:r>
              <a:rPr lang="zh-CN" altLang="en-US" dirty="0"/>
              <a:t>，包括5个单元，分值</a:t>
            </a:r>
            <a:r>
              <a:rPr lang="zh-CN" altLang="en-US" b="1" dirty="0">
                <a:solidFill>
                  <a:srgbClr val="C00000"/>
                </a:solidFill>
              </a:rPr>
              <a:t>10分</a:t>
            </a:r>
            <a:r>
              <a:rPr lang="zh-CN" altLang="en-US" dirty="0"/>
              <a:t>（占最终课程期末成绩10%）</a:t>
            </a:r>
            <a:endParaRPr lang="zh-CN" altLang="en-US" dirty="0"/>
          </a:p>
          <a:p>
            <a:pPr lvl="1"/>
            <a:r>
              <a:rPr lang="zh-CN" altLang="en-US" dirty="0"/>
              <a:t>选修内容：</a:t>
            </a:r>
            <a:r>
              <a:rPr lang="zh-CN" altLang="en-US" b="1" dirty="0">
                <a:solidFill>
                  <a:srgbClr val="C00000"/>
                </a:solidFill>
              </a:rPr>
              <a:t>《大学英语词汇解析（二）》</a:t>
            </a:r>
            <a:r>
              <a:rPr lang="zh-CN" altLang="en-US" dirty="0"/>
              <a:t>，包括4个单元，分值</a:t>
            </a:r>
            <a:r>
              <a:rPr lang="zh-CN" altLang="en-US" b="1" dirty="0">
                <a:solidFill>
                  <a:srgbClr val="C00000"/>
                </a:solidFill>
              </a:rPr>
              <a:t>5分</a:t>
            </a:r>
            <a:r>
              <a:rPr lang="zh-CN" altLang="en-US" dirty="0"/>
              <a:t>（占最终课程期末成绩5%）</a:t>
            </a:r>
            <a:endParaRPr lang="zh-CN" altLang="en-US" dirty="0"/>
          </a:p>
          <a:p>
            <a:pPr marL="332105" lvl="1" indent="0">
              <a:buNone/>
            </a:pPr>
            <a:r>
              <a:rPr lang="zh-CN" altLang="en-US" dirty="0"/>
              <a:t>（注：提高班学生若选修此课程，须同时选择并完成好策阅读学习任务。好策阅读任务分值5分，占最终课程期末成绩5%。）</a:t>
            </a:r>
            <a:endParaRPr lang="zh-CN" altLang="en-US" dirty="0"/>
          </a:p>
          <a:p>
            <a:pPr marL="0" indent="0">
              <a:buNone/>
            </a:pPr>
            <a:r>
              <a:rPr lang="en-US" altLang="zh-CN" b="1" dirty="0">
                <a:solidFill>
                  <a:srgbClr val="002060"/>
                </a:solidFill>
              </a:rPr>
              <a:t>3</a:t>
            </a:r>
            <a:r>
              <a:rPr lang="zh-CN" altLang="en-US" b="1" dirty="0">
                <a:solidFill>
                  <a:srgbClr val="002060"/>
                </a:solidFill>
              </a:rPr>
              <a:t>）学习时间：</a:t>
            </a:r>
            <a:endParaRPr lang="zh-CN" altLang="en-US" b="1" dirty="0">
              <a:solidFill>
                <a:srgbClr val="002060"/>
              </a:solidFill>
            </a:endParaRPr>
          </a:p>
          <a:p>
            <a:pPr lvl="1"/>
            <a:r>
              <a:rPr lang="zh-CN" altLang="en-US" b="1" dirty="0">
                <a:solidFill>
                  <a:srgbClr val="C00000"/>
                </a:solidFill>
                <a:sym typeface="+mn-ea"/>
              </a:rPr>
              <a:t>202</a:t>
            </a:r>
            <a:r>
              <a:rPr lang="en-US" altLang="zh-CN" b="1" dirty="0">
                <a:solidFill>
                  <a:srgbClr val="C00000"/>
                </a:solidFill>
                <a:sym typeface="+mn-ea"/>
              </a:rPr>
              <a:t>5</a:t>
            </a:r>
            <a:r>
              <a:rPr lang="zh-CN" altLang="en-US" b="1" dirty="0">
                <a:solidFill>
                  <a:srgbClr val="C00000"/>
                </a:solidFill>
                <a:sym typeface="+mn-ea"/>
              </a:rPr>
              <a:t>年</a:t>
            </a:r>
            <a:r>
              <a:rPr lang="en-US" altLang="zh-CN" b="1" dirty="0">
                <a:solidFill>
                  <a:srgbClr val="C00000"/>
                </a:solidFill>
                <a:sym typeface="+mn-ea"/>
              </a:rPr>
              <a:t>3</a:t>
            </a:r>
            <a:r>
              <a:rPr lang="zh-CN" altLang="en-US" b="1" dirty="0">
                <a:solidFill>
                  <a:srgbClr val="C00000"/>
                </a:solidFill>
                <a:sym typeface="+mn-ea"/>
              </a:rPr>
              <a:t>月</a:t>
            </a:r>
            <a:r>
              <a:rPr lang="en-US" altLang="zh-CN" b="1" dirty="0">
                <a:solidFill>
                  <a:srgbClr val="C00000"/>
                </a:solidFill>
                <a:sym typeface="+mn-ea"/>
              </a:rPr>
              <a:t>3</a:t>
            </a:r>
            <a:r>
              <a:rPr lang="zh-CN" altLang="en-US" b="1" dirty="0">
                <a:solidFill>
                  <a:srgbClr val="C00000"/>
                </a:solidFill>
                <a:sym typeface="+mn-ea"/>
              </a:rPr>
              <a:t>号--</a:t>
            </a:r>
            <a:r>
              <a:rPr lang="en-US" altLang="zh-CN" b="1" dirty="0">
                <a:solidFill>
                  <a:srgbClr val="C00000"/>
                </a:solidFill>
                <a:sym typeface="+mn-ea"/>
              </a:rPr>
              <a:t>5</a:t>
            </a:r>
            <a:r>
              <a:rPr lang="zh-CN" altLang="en-US" b="1" dirty="0">
                <a:solidFill>
                  <a:srgbClr val="C00000"/>
                </a:solidFill>
                <a:sym typeface="+mn-ea"/>
              </a:rPr>
              <a:t>月</a:t>
            </a:r>
            <a:r>
              <a:rPr lang="en-US" altLang="zh-CN" b="1" dirty="0">
                <a:solidFill>
                  <a:srgbClr val="C00000"/>
                </a:solidFill>
                <a:sym typeface="+mn-ea"/>
              </a:rPr>
              <a:t>25</a:t>
            </a:r>
            <a:r>
              <a:rPr lang="zh-CN" altLang="en-US" b="1" dirty="0">
                <a:solidFill>
                  <a:srgbClr val="C00000"/>
                </a:solidFill>
                <a:sym typeface="+mn-ea"/>
              </a:rPr>
              <a:t>号</a:t>
            </a:r>
            <a:endParaRPr lang="zh-CN" altLang="en-US" b="1" dirty="0">
              <a:solidFill>
                <a:srgbClr val="C00000"/>
              </a:solidFill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95960" y="1301750"/>
            <a:ext cx="1126363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b="1" dirty="0">
                <a:solidFill>
                  <a:srgbClr val="002060"/>
                </a:solidFill>
              </a:rPr>
              <a:t>4</a:t>
            </a:r>
            <a:r>
              <a:rPr lang="zh-CN" b="1" dirty="0">
                <a:solidFill>
                  <a:srgbClr val="002060"/>
                </a:solidFill>
              </a:rPr>
              <a:t>）</a:t>
            </a:r>
            <a:r>
              <a:rPr b="1" dirty="0" err="1">
                <a:solidFill>
                  <a:srgbClr val="002060"/>
                </a:solidFill>
              </a:rPr>
              <a:t>检测形式</a:t>
            </a:r>
            <a:r>
              <a:rPr b="1" dirty="0">
                <a:solidFill>
                  <a:srgbClr val="002060"/>
                </a:solidFill>
              </a:rPr>
              <a:t>：</a:t>
            </a:r>
            <a:endParaRPr b="1" dirty="0">
              <a:solidFill>
                <a:srgbClr val="002060"/>
              </a:solidFill>
            </a:endParaRPr>
          </a:p>
          <a:p>
            <a:r>
              <a:rPr dirty="0" err="1"/>
              <a:t>自主学习各章节任务点，并完成各章节测试题</a:t>
            </a:r>
            <a:r>
              <a:rPr dirty="0"/>
              <a:t>；</a:t>
            </a:r>
            <a:endParaRPr dirty="0"/>
          </a:p>
          <a:p>
            <a:r>
              <a:rPr dirty="0">
                <a:solidFill>
                  <a:srgbClr val="C00000"/>
                </a:solidFill>
              </a:rPr>
              <a:t>成绩权重</a:t>
            </a:r>
            <a:r>
              <a:rPr dirty="0"/>
              <a:t>：章节任务点</a:t>
            </a:r>
            <a:r>
              <a:rPr lang="en-US" dirty="0"/>
              <a:t>7</a:t>
            </a:r>
            <a:r>
              <a:rPr dirty="0"/>
              <a:t>0%+章节测验</a:t>
            </a:r>
            <a:r>
              <a:rPr lang="en-US" dirty="0"/>
              <a:t>3</a:t>
            </a:r>
            <a:r>
              <a:rPr dirty="0"/>
              <a:t>0%</a:t>
            </a:r>
            <a:endParaRPr dirty="0"/>
          </a:p>
          <a:p>
            <a:pPr marL="0" indent="0">
              <a:buNone/>
            </a:pPr>
            <a:r>
              <a:rPr b="1" dirty="0">
                <a:solidFill>
                  <a:srgbClr val="002060"/>
                </a:solidFill>
              </a:rPr>
              <a:t>5</a:t>
            </a:r>
            <a:r>
              <a:rPr lang="zh-CN" b="1" dirty="0">
                <a:solidFill>
                  <a:srgbClr val="002060"/>
                </a:solidFill>
              </a:rPr>
              <a:t>）</a:t>
            </a:r>
            <a:r>
              <a:rPr b="1" dirty="0" err="1">
                <a:solidFill>
                  <a:srgbClr val="002060"/>
                </a:solidFill>
              </a:rPr>
              <a:t>注意</a:t>
            </a:r>
            <a:r>
              <a:rPr b="1" dirty="0">
                <a:solidFill>
                  <a:srgbClr val="002060"/>
                </a:solidFill>
              </a:rPr>
              <a:t>：</a:t>
            </a:r>
            <a:endParaRPr b="1" dirty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zh-CN" altLang="en-US" dirty="0"/>
              <a:t>由于本科生转专业、分流等工作，现在学生系统中还无法看到相关课程。一旦本科生院确定最后名单，课程组会将学生名单导入课程系统，届时学生会在系统中看到对应课程，</a:t>
            </a:r>
            <a:r>
              <a:rPr lang="zh-CN" altLang="en-US" dirty="0">
                <a:solidFill>
                  <a:srgbClr val="C00000"/>
                </a:solidFill>
              </a:rPr>
              <a:t>请大家知悉并等待任课教师通知</a:t>
            </a:r>
            <a:r>
              <a:rPr lang="zh-CN" altLang="en-US" dirty="0"/>
              <a:t>。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好策读书平台学习说明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0</a:t>
            </a:r>
            <a:r>
              <a:rPr lang="en-US" altLang="zh-CN" dirty="0"/>
              <a:t>7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7" name="任意多边形: 形状 10"/>
          <p:cNvSpPr/>
          <p:nvPr userDrawn="1">
            <p:custDataLst>
              <p:tags r:id="rId2"/>
            </p:custDataLst>
          </p:nvPr>
        </p:nvSpPr>
        <p:spPr>
          <a:xfrm>
            <a:off x="2711841" y="973166"/>
            <a:ext cx="4880482" cy="671556"/>
          </a:xfrm>
          <a:custGeom>
            <a:avLst/>
            <a:gdLst/>
            <a:ahLst/>
            <a:cxnLst/>
            <a:rect l="l" t="t" r="r" b="b"/>
            <a:pathLst>
              <a:path w="2328337" h="320380">
                <a:moveTo>
                  <a:pt x="438541" y="57196"/>
                </a:moveTo>
                <a:cubicBezTo>
                  <a:pt x="412676" y="57196"/>
                  <a:pt x="392310" y="66796"/>
                  <a:pt x="377445" y="85995"/>
                </a:cubicBezTo>
                <a:cubicBezTo>
                  <a:pt x="362579" y="105193"/>
                  <a:pt x="355146" y="130059"/>
                  <a:pt x="355146" y="160590"/>
                </a:cubicBezTo>
                <a:cubicBezTo>
                  <a:pt x="355146" y="190722"/>
                  <a:pt x="362412" y="215353"/>
                  <a:pt x="376945" y="234485"/>
                </a:cubicBezTo>
                <a:cubicBezTo>
                  <a:pt x="391477" y="253618"/>
                  <a:pt x="411409" y="263184"/>
                  <a:pt x="436741" y="263184"/>
                </a:cubicBezTo>
                <a:cubicBezTo>
                  <a:pt x="462606" y="263184"/>
                  <a:pt x="482738" y="254018"/>
                  <a:pt x="497137" y="235685"/>
                </a:cubicBezTo>
                <a:cubicBezTo>
                  <a:pt x="511536" y="217353"/>
                  <a:pt x="518736" y="192721"/>
                  <a:pt x="518736" y="161790"/>
                </a:cubicBezTo>
                <a:cubicBezTo>
                  <a:pt x="518736" y="129525"/>
                  <a:pt x="511736" y="104027"/>
                  <a:pt x="497737" y="85295"/>
                </a:cubicBezTo>
                <a:cubicBezTo>
                  <a:pt x="483738" y="66562"/>
                  <a:pt x="464006" y="57196"/>
                  <a:pt x="438541" y="57196"/>
                </a:cubicBezTo>
                <a:close/>
                <a:moveTo>
                  <a:pt x="1838251" y="5199"/>
                </a:moveTo>
                <a:lnTo>
                  <a:pt x="2081036" y="5199"/>
                </a:lnTo>
                <a:lnTo>
                  <a:pt x="2081036" y="59196"/>
                </a:lnTo>
                <a:lnTo>
                  <a:pt x="1992641" y="59196"/>
                </a:lnTo>
                <a:lnTo>
                  <a:pt x="1992641" y="314981"/>
                </a:lnTo>
                <a:lnTo>
                  <a:pt x="1926445" y="314981"/>
                </a:lnTo>
                <a:lnTo>
                  <a:pt x="1926445" y="59196"/>
                </a:lnTo>
                <a:lnTo>
                  <a:pt x="1838251" y="59196"/>
                </a:lnTo>
                <a:close/>
                <a:moveTo>
                  <a:pt x="1514824" y="5199"/>
                </a:moveTo>
                <a:lnTo>
                  <a:pt x="1586820" y="5199"/>
                </a:lnTo>
                <a:lnTo>
                  <a:pt x="1713212" y="199988"/>
                </a:lnTo>
                <a:cubicBezTo>
                  <a:pt x="1721611" y="212920"/>
                  <a:pt x="1726744" y="221120"/>
                  <a:pt x="1728611" y="224586"/>
                </a:cubicBezTo>
                <a:lnTo>
                  <a:pt x="1729611" y="224586"/>
                </a:lnTo>
                <a:cubicBezTo>
                  <a:pt x="1728278" y="217120"/>
                  <a:pt x="1727611" y="202854"/>
                  <a:pt x="1727611" y="181789"/>
                </a:cubicBezTo>
                <a:lnTo>
                  <a:pt x="1727611" y="5199"/>
                </a:lnTo>
                <a:lnTo>
                  <a:pt x="1790207" y="5199"/>
                </a:lnTo>
                <a:lnTo>
                  <a:pt x="1790207" y="314981"/>
                </a:lnTo>
                <a:lnTo>
                  <a:pt x="1722611" y="314981"/>
                </a:lnTo>
                <a:lnTo>
                  <a:pt x="1591419" y="114593"/>
                </a:lnTo>
                <a:cubicBezTo>
                  <a:pt x="1584620" y="104193"/>
                  <a:pt x="1579687" y="95794"/>
                  <a:pt x="1576620" y="89394"/>
                </a:cubicBezTo>
                <a:lnTo>
                  <a:pt x="1575620" y="89394"/>
                </a:lnTo>
                <a:cubicBezTo>
                  <a:pt x="1576820" y="100060"/>
                  <a:pt x="1577420" y="116526"/>
                  <a:pt x="1577420" y="138791"/>
                </a:cubicBezTo>
                <a:lnTo>
                  <a:pt x="1577420" y="314981"/>
                </a:lnTo>
                <a:lnTo>
                  <a:pt x="1514824" y="314981"/>
                </a:lnTo>
                <a:close/>
                <a:moveTo>
                  <a:pt x="1267174" y="5199"/>
                </a:moveTo>
                <a:lnTo>
                  <a:pt x="1443363" y="5199"/>
                </a:lnTo>
                <a:lnTo>
                  <a:pt x="1443363" y="59196"/>
                </a:lnTo>
                <a:lnTo>
                  <a:pt x="1333170" y="59196"/>
                </a:lnTo>
                <a:lnTo>
                  <a:pt x="1333170" y="132192"/>
                </a:lnTo>
                <a:lnTo>
                  <a:pt x="1435564" y="132192"/>
                </a:lnTo>
                <a:lnTo>
                  <a:pt x="1435564" y="185988"/>
                </a:lnTo>
                <a:lnTo>
                  <a:pt x="1333170" y="185988"/>
                </a:lnTo>
                <a:lnTo>
                  <a:pt x="1333170" y="260984"/>
                </a:lnTo>
                <a:lnTo>
                  <a:pt x="1450563" y="260984"/>
                </a:lnTo>
                <a:lnTo>
                  <a:pt x="1450563" y="314981"/>
                </a:lnTo>
                <a:lnTo>
                  <a:pt x="1267174" y="314981"/>
                </a:lnTo>
                <a:close/>
                <a:moveTo>
                  <a:pt x="971476" y="5199"/>
                </a:moveTo>
                <a:lnTo>
                  <a:pt x="1214261" y="5199"/>
                </a:lnTo>
                <a:lnTo>
                  <a:pt x="1214261" y="59196"/>
                </a:lnTo>
                <a:lnTo>
                  <a:pt x="1125866" y="59196"/>
                </a:lnTo>
                <a:lnTo>
                  <a:pt x="1125866" y="314981"/>
                </a:lnTo>
                <a:lnTo>
                  <a:pt x="1059670" y="314981"/>
                </a:lnTo>
                <a:lnTo>
                  <a:pt x="1059670" y="59196"/>
                </a:lnTo>
                <a:lnTo>
                  <a:pt x="971476" y="59196"/>
                </a:lnTo>
                <a:close/>
                <a:moveTo>
                  <a:pt x="648049" y="5199"/>
                </a:moveTo>
                <a:lnTo>
                  <a:pt x="720045" y="5199"/>
                </a:lnTo>
                <a:lnTo>
                  <a:pt x="846437" y="199988"/>
                </a:lnTo>
                <a:cubicBezTo>
                  <a:pt x="854836" y="212920"/>
                  <a:pt x="859969" y="221120"/>
                  <a:pt x="861836" y="224586"/>
                </a:cubicBezTo>
                <a:lnTo>
                  <a:pt x="862836" y="224586"/>
                </a:lnTo>
                <a:cubicBezTo>
                  <a:pt x="861503" y="217120"/>
                  <a:pt x="860836" y="202854"/>
                  <a:pt x="860836" y="181789"/>
                </a:cubicBezTo>
                <a:lnTo>
                  <a:pt x="860836" y="5199"/>
                </a:lnTo>
                <a:lnTo>
                  <a:pt x="923432" y="5199"/>
                </a:lnTo>
                <a:lnTo>
                  <a:pt x="923432" y="314981"/>
                </a:lnTo>
                <a:lnTo>
                  <a:pt x="855836" y="314981"/>
                </a:lnTo>
                <a:lnTo>
                  <a:pt x="724644" y="114593"/>
                </a:lnTo>
                <a:cubicBezTo>
                  <a:pt x="717845" y="104193"/>
                  <a:pt x="712912" y="95794"/>
                  <a:pt x="709845" y="89394"/>
                </a:cubicBezTo>
                <a:lnTo>
                  <a:pt x="708845" y="89394"/>
                </a:lnTo>
                <a:cubicBezTo>
                  <a:pt x="710045" y="100060"/>
                  <a:pt x="710645" y="116526"/>
                  <a:pt x="710645" y="138791"/>
                </a:cubicBezTo>
                <a:lnTo>
                  <a:pt x="710645" y="314981"/>
                </a:lnTo>
                <a:lnTo>
                  <a:pt x="648049" y="314981"/>
                </a:lnTo>
                <a:close/>
                <a:moveTo>
                  <a:pt x="2238543" y="0"/>
                </a:moveTo>
                <a:cubicBezTo>
                  <a:pt x="2268807" y="0"/>
                  <a:pt x="2294206" y="3933"/>
                  <a:pt x="2314738" y="11799"/>
                </a:cubicBezTo>
                <a:lnTo>
                  <a:pt x="2314738" y="73795"/>
                </a:lnTo>
                <a:cubicBezTo>
                  <a:pt x="2293939" y="59663"/>
                  <a:pt x="2269607" y="52597"/>
                  <a:pt x="2241742" y="52597"/>
                </a:cubicBezTo>
                <a:cubicBezTo>
                  <a:pt x="2225477" y="52597"/>
                  <a:pt x="2212478" y="55563"/>
                  <a:pt x="2202745" y="61496"/>
                </a:cubicBezTo>
                <a:cubicBezTo>
                  <a:pt x="2193012" y="67429"/>
                  <a:pt x="2188146" y="75395"/>
                  <a:pt x="2188146" y="85395"/>
                </a:cubicBezTo>
                <a:cubicBezTo>
                  <a:pt x="2188146" y="93394"/>
                  <a:pt x="2191479" y="100760"/>
                  <a:pt x="2198145" y="107493"/>
                </a:cubicBezTo>
                <a:cubicBezTo>
                  <a:pt x="2204811" y="114226"/>
                  <a:pt x="2221277" y="123326"/>
                  <a:pt x="2247542" y="134792"/>
                </a:cubicBezTo>
                <a:cubicBezTo>
                  <a:pt x="2278340" y="147991"/>
                  <a:pt x="2299505" y="161923"/>
                  <a:pt x="2311038" y="176589"/>
                </a:cubicBezTo>
                <a:cubicBezTo>
                  <a:pt x="2322571" y="191255"/>
                  <a:pt x="2328337" y="208720"/>
                  <a:pt x="2328337" y="228986"/>
                </a:cubicBezTo>
                <a:cubicBezTo>
                  <a:pt x="2328337" y="258717"/>
                  <a:pt x="2317804" y="281383"/>
                  <a:pt x="2296739" y="296982"/>
                </a:cubicBezTo>
                <a:cubicBezTo>
                  <a:pt x="2275674" y="312581"/>
                  <a:pt x="2245742" y="320380"/>
                  <a:pt x="2206944" y="320380"/>
                </a:cubicBezTo>
                <a:cubicBezTo>
                  <a:pt x="2171480" y="320380"/>
                  <a:pt x="2142415" y="314647"/>
                  <a:pt x="2119750" y="303181"/>
                </a:cubicBezTo>
                <a:lnTo>
                  <a:pt x="2119750" y="236985"/>
                </a:lnTo>
                <a:cubicBezTo>
                  <a:pt x="2144682" y="257651"/>
                  <a:pt x="2173013" y="267983"/>
                  <a:pt x="2204745" y="267983"/>
                </a:cubicBezTo>
                <a:cubicBezTo>
                  <a:pt x="2222744" y="267983"/>
                  <a:pt x="2236276" y="264884"/>
                  <a:pt x="2245342" y="258684"/>
                </a:cubicBezTo>
                <a:cubicBezTo>
                  <a:pt x="2254408" y="252484"/>
                  <a:pt x="2258941" y="244518"/>
                  <a:pt x="2258941" y="234785"/>
                </a:cubicBezTo>
                <a:cubicBezTo>
                  <a:pt x="2258941" y="226386"/>
                  <a:pt x="2255342" y="218453"/>
                  <a:pt x="2248142" y="210987"/>
                </a:cubicBezTo>
                <a:cubicBezTo>
                  <a:pt x="2240942" y="203521"/>
                  <a:pt x="2221944" y="193388"/>
                  <a:pt x="2191145" y="180589"/>
                </a:cubicBezTo>
                <a:cubicBezTo>
                  <a:pt x="2142748" y="160057"/>
                  <a:pt x="2118550" y="130192"/>
                  <a:pt x="2118550" y="90994"/>
                </a:cubicBezTo>
                <a:cubicBezTo>
                  <a:pt x="2118550" y="62196"/>
                  <a:pt x="2129516" y="39831"/>
                  <a:pt x="2151448" y="23898"/>
                </a:cubicBezTo>
                <a:cubicBezTo>
                  <a:pt x="2173380" y="7966"/>
                  <a:pt x="2202411" y="0"/>
                  <a:pt x="2238543" y="0"/>
                </a:cubicBezTo>
                <a:close/>
                <a:moveTo>
                  <a:pt x="440541" y="0"/>
                </a:moveTo>
                <a:cubicBezTo>
                  <a:pt x="484805" y="0"/>
                  <a:pt x="520436" y="14732"/>
                  <a:pt x="547434" y="44197"/>
                </a:cubicBezTo>
                <a:cubicBezTo>
                  <a:pt x="574433" y="73662"/>
                  <a:pt x="587932" y="111526"/>
                  <a:pt x="587932" y="157790"/>
                </a:cubicBezTo>
                <a:cubicBezTo>
                  <a:pt x="587932" y="206054"/>
                  <a:pt x="573899" y="245218"/>
                  <a:pt x="545834" y="275283"/>
                </a:cubicBezTo>
                <a:cubicBezTo>
                  <a:pt x="517769" y="305348"/>
                  <a:pt x="481005" y="320380"/>
                  <a:pt x="435541" y="320380"/>
                </a:cubicBezTo>
                <a:cubicBezTo>
                  <a:pt x="391144" y="320380"/>
                  <a:pt x="355079" y="305814"/>
                  <a:pt x="327348" y="276683"/>
                </a:cubicBezTo>
                <a:cubicBezTo>
                  <a:pt x="299616" y="247551"/>
                  <a:pt x="285750" y="210054"/>
                  <a:pt x="285750" y="164190"/>
                </a:cubicBezTo>
                <a:cubicBezTo>
                  <a:pt x="285750" y="115659"/>
                  <a:pt x="299916" y="76162"/>
                  <a:pt x="328248" y="45697"/>
                </a:cubicBezTo>
                <a:cubicBezTo>
                  <a:pt x="356579" y="15232"/>
                  <a:pt x="394010" y="0"/>
                  <a:pt x="440541" y="0"/>
                </a:cubicBezTo>
                <a:close/>
                <a:moveTo>
                  <a:pt x="164390" y="0"/>
                </a:moveTo>
                <a:cubicBezTo>
                  <a:pt x="194655" y="0"/>
                  <a:pt x="219987" y="3933"/>
                  <a:pt x="240385" y="11799"/>
                </a:cubicBezTo>
                <a:lnTo>
                  <a:pt x="240385" y="75595"/>
                </a:lnTo>
                <a:cubicBezTo>
                  <a:pt x="219453" y="63329"/>
                  <a:pt x="195722" y="57196"/>
                  <a:pt x="169190" y="57196"/>
                </a:cubicBezTo>
                <a:cubicBezTo>
                  <a:pt x="138925" y="57196"/>
                  <a:pt x="114727" y="66862"/>
                  <a:pt x="96594" y="86195"/>
                </a:cubicBezTo>
                <a:cubicBezTo>
                  <a:pt x="78462" y="105527"/>
                  <a:pt x="69396" y="130792"/>
                  <a:pt x="69396" y="161990"/>
                </a:cubicBezTo>
                <a:cubicBezTo>
                  <a:pt x="69396" y="192388"/>
                  <a:pt x="77995" y="216853"/>
                  <a:pt x="95194" y="235385"/>
                </a:cubicBezTo>
                <a:cubicBezTo>
                  <a:pt x="112393" y="253918"/>
                  <a:pt x="135659" y="263184"/>
                  <a:pt x="164990" y="263184"/>
                </a:cubicBezTo>
                <a:cubicBezTo>
                  <a:pt x="192588" y="263184"/>
                  <a:pt x="217720" y="256517"/>
                  <a:pt x="240385" y="243185"/>
                </a:cubicBezTo>
                <a:lnTo>
                  <a:pt x="240385" y="303781"/>
                </a:lnTo>
                <a:cubicBezTo>
                  <a:pt x="217854" y="314847"/>
                  <a:pt x="188455" y="320380"/>
                  <a:pt x="152191" y="320380"/>
                </a:cubicBezTo>
                <a:cubicBezTo>
                  <a:pt x="105527" y="320380"/>
                  <a:pt x="68496" y="306414"/>
                  <a:pt x="41098" y="278483"/>
                </a:cubicBezTo>
                <a:cubicBezTo>
                  <a:pt x="13699" y="250551"/>
                  <a:pt x="0" y="213320"/>
                  <a:pt x="0" y="166790"/>
                </a:cubicBezTo>
                <a:cubicBezTo>
                  <a:pt x="0" y="117859"/>
                  <a:pt x="15299" y="77828"/>
                  <a:pt x="45897" y="46697"/>
                </a:cubicBezTo>
                <a:cubicBezTo>
                  <a:pt x="76496" y="15566"/>
                  <a:pt x="115993" y="0"/>
                  <a:pt x="1643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840105" y="1849755"/>
            <a:ext cx="5148580" cy="955040"/>
            <a:chOff x="1323" y="2913"/>
            <a:chExt cx="8108" cy="1504"/>
          </a:xfrm>
        </p:grpSpPr>
        <p:sp>
          <p:nvSpPr>
            <p:cNvPr id="3" name="矩形: 圆角 82"/>
            <p:cNvSpPr/>
            <p:nvPr>
              <p:custDataLst>
                <p:tags r:id="rId3"/>
              </p:custDataLst>
            </p:nvPr>
          </p:nvSpPr>
          <p:spPr>
            <a:xfrm>
              <a:off x="1323" y="2913"/>
              <a:ext cx="8108" cy="1504"/>
            </a:xfrm>
            <a:prstGeom prst="roundRect">
              <a:avLst>
                <a:gd name="adj" fmla="val 16290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" dist="127000" dir="3600000" sx="95000" sy="95000" algn="t" rotWithShape="0">
                <a:schemeClr val="accent1">
                  <a:lumMod val="40000"/>
                  <a:lumOff val="60000"/>
                  <a:alpha val="2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l"/>
              <a:endParaRPr lang="zh-CN" altLang="en-US"/>
            </a:p>
          </p:txBody>
        </p:sp>
        <p:sp>
          <p:nvSpPr>
            <p:cNvPr id="5" name="文本框 4"/>
            <p:cNvSpPr txBox="1"/>
            <p:nvPr>
              <p:custDataLst>
                <p:tags r:id="rId4"/>
              </p:custDataLst>
            </p:nvPr>
          </p:nvSpPr>
          <p:spPr>
            <a:xfrm>
              <a:off x="3651" y="3362"/>
              <a:ext cx="5440" cy="67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2200" b="1" dirty="0">
                  <a:solidFill>
                    <a:schemeClr val="dk2"/>
                  </a:solidFill>
                  <a:latin typeface="+mn-ea"/>
                </a:rPr>
                <a:t>教材使用</a:t>
              </a:r>
              <a:endParaRPr lang="zh-CN" altLang="en-US" sz="2200" b="1" dirty="0">
                <a:solidFill>
                  <a:schemeClr val="dk2"/>
                </a:solidFill>
                <a:latin typeface="+mn-ea"/>
              </a:endParaRPr>
            </a:p>
          </p:txBody>
        </p:sp>
        <p:sp>
          <p:nvSpPr>
            <p:cNvPr id="6" name="文本框 5"/>
            <p:cNvSpPr txBox="1"/>
            <p:nvPr>
              <p:custDataLst>
                <p:tags r:id="rId5"/>
              </p:custDataLst>
            </p:nvPr>
          </p:nvSpPr>
          <p:spPr>
            <a:xfrm>
              <a:off x="1894" y="3167"/>
              <a:ext cx="1190" cy="1018"/>
            </a:xfrm>
            <a:prstGeom prst="rect">
              <a:avLst/>
            </a:prstGeom>
            <a:noFill/>
            <a:effectLst>
              <a:reflection blurRad="6350" stA="50000" endA="300" endPos="38500" dist="50800" dir="5400000" sy="-100000" algn="bl" rotWithShape="0"/>
            </a:effectLst>
          </p:spPr>
          <p:txBody>
            <a:bodyPr wrap="none" rtlCol="0">
              <a:noAutofit/>
            </a:bodyPr>
            <a:lstStyle/>
            <a:p>
              <a:pPr algn="l"/>
              <a:r>
                <a:rPr lang="en-US" altLang="zh-CN" sz="3600" b="1" dirty="0">
                  <a:solidFill>
                    <a:schemeClr val="accent1"/>
                  </a:solidFill>
                  <a:latin typeface="+mn-ea"/>
                </a:rPr>
                <a:t>01</a:t>
              </a:r>
              <a:endParaRPr lang="en-US" altLang="zh-CN" sz="36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40105" y="2788920"/>
            <a:ext cx="5148580" cy="955040"/>
            <a:chOff x="1323" y="4489"/>
            <a:chExt cx="8108" cy="1504"/>
          </a:xfrm>
        </p:grpSpPr>
        <p:sp>
          <p:nvSpPr>
            <p:cNvPr id="10" name="矩形: 圆角 23"/>
            <p:cNvSpPr/>
            <p:nvPr>
              <p:custDataLst>
                <p:tags r:id="rId6"/>
              </p:custDataLst>
            </p:nvPr>
          </p:nvSpPr>
          <p:spPr>
            <a:xfrm>
              <a:off x="1323" y="4489"/>
              <a:ext cx="8108" cy="1504"/>
            </a:xfrm>
            <a:prstGeom prst="roundRect">
              <a:avLst>
                <a:gd name="adj" fmla="val 16290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" dist="127000" dir="3600000" sx="95000" sy="95000" algn="t" rotWithShape="0">
                <a:schemeClr val="accent1">
                  <a:lumMod val="40000"/>
                  <a:lumOff val="60000"/>
                  <a:alpha val="2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>
              <p:custDataLst>
                <p:tags r:id="rId7"/>
              </p:custDataLst>
            </p:nvPr>
          </p:nvSpPr>
          <p:spPr>
            <a:xfrm>
              <a:off x="3652" y="4938"/>
              <a:ext cx="5440" cy="67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2200" b="1" dirty="0">
                  <a:solidFill>
                    <a:schemeClr val="dk2"/>
                  </a:solidFill>
                  <a:latin typeface="+mn-ea"/>
                </a:rPr>
                <a:t>教学日历</a:t>
              </a:r>
              <a:endParaRPr lang="zh-CN" altLang="en-US" sz="2200" b="1" dirty="0">
                <a:solidFill>
                  <a:schemeClr val="dk2"/>
                </a:solidFill>
                <a:latin typeface="+mn-ea"/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8"/>
              </p:custDataLst>
            </p:nvPr>
          </p:nvSpPr>
          <p:spPr>
            <a:xfrm>
              <a:off x="1895" y="4743"/>
              <a:ext cx="1190" cy="1018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3600" b="1" dirty="0">
                  <a:solidFill>
                    <a:schemeClr val="accent1"/>
                  </a:solidFill>
                  <a:latin typeface="+mn-ea"/>
                </a:rPr>
                <a:t>02</a:t>
              </a:r>
              <a:endParaRPr lang="en-US" altLang="zh-CN" sz="36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40105" y="3728085"/>
            <a:ext cx="5148580" cy="955040"/>
            <a:chOff x="1323" y="5993"/>
            <a:chExt cx="8108" cy="1504"/>
          </a:xfrm>
        </p:grpSpPr>
        <p:sp>
          <p:nvSpPr>
            <p:cNvPr id="13" name="矩形: 圆角 28"/>
            <p:cNvSpPr/>
            <p:nvPr>
              <p:custDataLst>
                <p:tags r:id="rId9"/>
              </p:custDataLst>
            </p:nvPr>
          </p:nvSpPr>
          <p:spPr>
            <a:xfrm>
              <a:off x="1323" y="5993"/>
              <a:ext cx="8108" cy="1504"/>
            </a:xfrm>
            <a:prstGeom prst="roundRect">
              <a:avLst>
                <a:gd name="adj" fmla="val 16290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" dist="127000" dir="3600000" sx="95000" sy="95000" algn="t" rotWithShape="0">
                <a:schemeClr val="accent1">
                  <a:lumMod val="40000"/>
                  <a:lumOff val="60000"/>
                  <a:alpha val="2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l"/>
              <a:endParaRPr lang="zh-CN" altLang="en-US"/>
            </a:p>
          </p:txBody>
        </p:sp>
        <p:sp>
          <p:nvSpPr>
            <p:cNvPr id="14" name="文本框 13"/>
            <p:cNvSpPr txBox="1"/>
            <p:nvPr>
              <p:custDataLst>
                <p:tags r:id="rId10"/>
              </p:custDataLst>
            </p:nvPr>
          </p:nvSpPr>
          <p:spPr>
            <a:xfrm>
              <a:off x="3651" y="6443"/>
              <a:ext cx="5440" cy="67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2200" b="1" dirty="0">
                  <a:solidFill>
                    <a:schemeClr val="dk2"/>
                  </a:solidFill>
                  <a:latin typeface="+mn-ea"/>
                </a:rPr>
                <a:t>必选和自选学习内容</a:t>
              </a:r>
              <a:endParaRPr lang="zh-CN" altLang="en-US" sz="2200" b="1" dirty="0">
                <a:solidFill>
                  <a:schemeClr val="dk2"/>
                </a:solidFill>
                <a:latin typeface="+mn-ea"/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11"/>
              </p:custDataLst>
            </p:nvPr>
          </p:nvSpPr>
          <p:spPr>
            <a:xfrm>
              <a:off x="1894" y="6248"/>
              <a:ext cx="1190" cy="1018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l"/>
              <a:r>
                <a:rPr lang="en-US" altLang="zh-CN" sz="3600" b="1" dirty="0">
                  <a:solidFill>
                    <a:schemeClr val="accent1"/>
                  </a:solidFill>
                  <a:latin typeface="+mn-ea"/>
                </a:rPr>
                <a:t>03</a:t>
              </a:r>
              <a:endParaRPr lang="en-US" altLang="zh-CN" sz="36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40105" y="4667250"/>
            <a:ext cx="5148580" cy="955040"/>
            <a:chOff x="1360" y="7441"/>
            <a:chExt cx="8108" cy="1504"/>
          </a:xfrm>
        </p:grpSpPr>
        <p:sp>
          <p:nvSpPr>
            <p:cNvPr id="16" name="矩形: 圆角 28"/>
            <p:cNvSpPr/>
            <p:nvPr>
              <p:custDataLst>
                <p:tags r:id="rId12"/>
              </p:custDataLst>
            </p:nvPr>
          </p:nvSpPr>
          <p:spPr>
            <a:xfrm>
              <a:off x="1360" y="7441"/>
              <a:ext cx="8108" cy="1504"/>
            </a:xfrm>
            <a:prstGeom prst="roundRect">
              <a:avLst>
                <a:gd name="adj" fmla="val 16290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" dist="127000" dir="3600000" sx="95000" sy="95000" algn="t" rotWithShape="0">
                <a:schemeClr val="accent1">
                  <a:lumMod val="40000"/>
                  <a:lumOff val="60000"/>
                  <a:alpha val="2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l"/>
              <a:endParaRPr lang="zh-CN" altLang="en-US"/>
            </a:p>
          </p:txBody>
        </p:sp>
        <p:sp>
          <p:nvSpPr>
            <p:cNvPr id="17" name="文本框 16"/>
            <p:cNvSpPr txBox="1"/>
            <p:nvPr>
              <p:custDataLst>
                <p:tags r:id="rId13"/>
              </p:custDataLst>
            </p:nvPr>
          </p:nvSpPr>
          <p:spPr>
            <a:xfrm>
              <a:off x="3688" y="7891"/>
              <a:ext cx="5440" cy="67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2200" b="1" dirty="0">
                  <a:solidFill>
                    <a:schemeClr val="dk2"/>
                  </a:solidFill>
                  <a:latin typeface="+mn-ea"/>
                  <a:sym typeface="+mn-ea"/>
                </a:rPr>
                <a:t>成绩构成</a:t>
              </a:r>
              <a:endParaRPr lang="zh-CN" altLang="en-US" sz="2200" b="1" dirty="0">
                <a:solidFill>
                  <a:schemeClr val="dk2"/>
                </a:solidFill>
                <a:latin typeface="+mn-ea"/>
              </a:endParaRPr>
            </a:p>
          </p:txBody>
        </p:sp>
        <p:sp>
          <p:nvSpPr>
            <p:cNvPr id="18" name="文本框 17"/>
            <p:cNvSpPr txBox="1"/>
            <p:nvPr>
              <p:custDataLst>
                <p:tags r:id="rId14"/>
              </p:custDataLst>
            </p:nvPr>
          </p:nvSpPr>
          <p:spPr>
            <a:xfrm>
              <a:off x="1931" y="7696"/>
              <a:ext cx="1190" cy="1018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l"/>
              <a:r>
                <a:rPr lang="en-US" altLang="zh-CN" sz="3600" b="1" dirty="0">
                  <a:solidFill>
                    <a:schemeClr val="accent1"/>
                  </a:solidFill>
                  <a:latin typeface="+mn-ea"/>
                </a:rPr>
                <a:t>04</a:t>
              </a:r>
              <a:endParaRPr lang="en-US" altLang="zh-CN" sz="36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40105" y="5606415"/>
            <a:ext cx="5148580" cy="955040"/>
            <a:chOff x="1395" y="8826"/>
            <a:chExt cx="8108" cy="1504"/>
          </a:xfrm>
        </p:grpSpPr>
        <p:sp>
          <p:nvSpPr>
            <p:cNvPr id="19" name="矩形: 圆角 28"/>
            <p:cNvSpPr/>
            <p:nvPr>
              <p:custDataLst>
                <p:tags r:id="rId15"/>
              </p:custDataLst>
            </p:nvPr>
          </p:nvSpPr>
          <p:spPr>
            <a:xfrm>
              <a:off x="1395" y="8826"/>
              <a:ext cx="8108" cy="1504"/>
            </a:xfrm>
            <a:prstGeom prst="roundRect">
              <a:avLst>
                <a:gd name="adj" fmla="val 16290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" dist="127000" dir="3600000" sx="95000" sy="95000" algn="t" rotWithShape="0">
                <a:schemeClr val="accent1">
                  <a:lumMod val="40000"/>
                  <a:lumOff val="60000"/>
                  <a:alpha val="2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l"/>
              <a:endParaRPr lang="zh-CN" altLang="en-US"/>
            </a:p>
          </p:txBody>
        </p:sp>
        <p:sp>
          <p:nvSpPr>
            <p:cNvPr id="20" name="文本框 19"/>
            <p:cNvSpPr txBox="1"/>
            <p:nvPr>
              <p:custDataLst>
                <p:tags r:id="rId16"/>
              </p:custDataLst>
            </p:nvPr>
          </p:nvSpPr>
          <p:spPr>
            <a:xfrm>
              <a:off x="3723" y="9276"/>
              <a:ext cx="5440" cy="67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200" b="1" dirty="0" err="1">
                  <a:solidFill>
                    <a:schemeClr val="dk2"/>
                  </a:solidFill>
                  <a:latin typeface="+mn-ea"/>
                  <a:sym typeface="+mn-ea"/>
                </a:rPr>
                <a:t>高级选修课程</a:t>
              </a:r>
              <a:r>
                <a:rPr lang="zh-CN" altLang="en-US" sz="2200" b="1" dirty="0" err="1">
                  <a:solidFill>
                    <a:schemeClr val="dk2"/>
                  </a:solidFill>
                  <a:latin typeface="+mn-ea"/>
                  <a:sym typeface="+mn-ea"/>
                </a:rPr>
                <a:t>学习说明</a:t>
              </a:r>
              <a:endParaRPr lang="en-US" altLang="zh-CN" sz="2200" b="1" dirty="0">
                <a:solidFill>
                  <a:schemeClr val="dk2"/>
                </a:solidFill>
                <a:latin typeface="+mn-ea"/>
                <a:sym typeface="+mn-ea"/>
              </a:endParaRPr>
            </a:p>
            <a:p>
              <a:endParaRPr lang="zh-CN" altLang="en-US" sz="2200" b="1" dirty="0">
                <a:solidFill>
                  <a:schemeClr val="dk2"/>
                </a:solidFill>
                <a:latin typeface="+mn-ea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17"/>
              </p:custDataLst>
            </p:nvPr>
          </p:nvSpPr>
          <p:spPr>
            <a:xfrm>
              <a:off x="1966" y="9081"/>
              <a:ext cx="1190" cy="1018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l"/>
              <a:r>
                <a:rPr lang="en-US" altLang="zh-CN" sz="3600" b="1" dirty="0">
                  <a:solidFill>
                    <a:schemeClr val="accent1"/>
                  </a:solidFill>
                  <a:latin typeface="+mn-ea"/>
                </a:rPr>
                <a:t>05</a:t>
              </a:r>
              <a:endParaRPr lang="en-US" altLang="zh-CN" sz="36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005195" y="1855470"/>
            <a:ext cx="5148580" cy="955040"/>
            <a:chOff x="1323" y="2913"/>
            <a:chExt cx="8108" cy="1504"/>
          </a:xfrm>
        </p:grpSpPr>
        <p:sp>
          <p:nvSpPr>
            <p:cNvPr id="29" name="矩形: 圆角 82"/>
            <p:cNvSpPr/>
            <p:nvPr>
              <p:custDataLst>
                <p:tags r:id="rId18"/>
              </p:custDataLst>
            </p:nvPr>
          </p:nvSpPr>
          <p:spPr>
            <a:xfrm>
              <a:off x="1323" y="2913"/>
              <a:ext cx="8108" cy="1504"/>
            </a:xfrm>
            <a:prstGeom prst="roundRect">
              <a:avLst>
                <a:gd name="adj" fmla="val 16290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" dist="127000" dir="3600000" sx="95000" sy="95000" algn="t" rotWithShape="0">
                <a:schemeClr val="accent1">
                  <a:lumMod val="40000"/>
                  <a:lumOff val="60000"/>
                  <a:alpha val="2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l"/>
              <a:endParaRPr lang="zh-CN" altLang="en-US"/>
            </a:p>
          </p:txBody>
        </p:sp>
        <p:sp>
          <p:nvSpPr>
            <p:cNvPr id="30" name="文本框 29"/>
            <p:cNvSpPr txBox="1"/>
            <p:nvPr>
              <p:custDataLst>
                <p:tags r:id="rId19"/>
              </p:custDataLst>
            </p:nvPr>
          </p:nvSpPr>
          <p:spPr>
            <a:xfrm>
              <a:off x="3651" y="3362"/>
              <a:ext cx="5440" cy="67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200" b="1" dirty="0">
                  <a:solidFill>
                    <a:schemeClr val="dk2"/>
                  </a:solidFill>
                  <a:latin typeface="+mn-ea"/>
                </a:rPr>
                <a:t>慕课学习说明</a:t>
              </a:r>
              <a:endParaRPr lang="zh-CN" altLang="en-US" sz="2200" b="1" dirty="0">
                <a:solidFill>
                  <a:schemeClr val="dk2"/>
                </a:solidFill>
                <a:latin typeface="+mn-ea"/>
              </a:endParaRPr>
            </a:p>
          </p:txBody>
        </p:sp>
        <p:sp>
          <p:nvSpPr>
            <p:cNvPr id="31" name="文本框 30"/>
            <p:cNvSpPr txBox="1"/>
            <p:nvPr>
              <p:custDataLst>
                <p:tags r:id="rId20"/>
              </p:custDataLst>
            </p:nvPr>
          </p:nvSpPr>
          <p:spPr>
            <a:xfrm>
              <a:off x="1894" y="3167"/>
              <a:ext cx="1190" cy="1018"/>
            </a:xfrm>
            <a:prstGeom prst="rect">
              <a:avLst/>
            </a:prstGeom>
            <a:noFill/>
            <a:effectLst>
              <a:reflection blurRad="6350" stA="50000" endA="300" endPos="38500" dist="50800" dir="5400000" sy="-100000" algn="bl" rotWithShape="0"/>
            </a:effectLst>
          </p:spPr>
          <p:txBody>
            <a:bodyPr wrap="none" rtlCol="0">
              <a:noAutofit/>
            </a:bodyPr>
            <a:lstStyle/>
            <a:p>
              <a:pPr algn="l"/>
              <a:r>
                <a:rPr lang="en-US" altLang="zh-CN" sz="3600" b="1" dirty="0">
                  <a:solidFill>
                    <a:schemeClr val="accent1"/>
                  </a:solidFill>
                  <a:latin typeface="+mn-ea"/>
                </a:rPr>
                <a:t>06</a:t>
              </a:r>
              <a:endParaRPr lang="en-US" altLang="zh-CN" sz="36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005195" y="2794635"/>
            <a:ext cx="5148580" cy="955040"/>
            <a:chOff x="1323" y="4489"/>
            <a:chExt cx="8108" cy="1504"/>
          </a:xfrm>
        </p:grpSpPr>
        <p:sp>
          <p:nvSpPr>
            <p:cNvPr id="33" name="矩形: 圆角 23"/>
            <p:cNvSpPr/>
            <p:nvPr>
              <p:custDataLst>
                <p:tags r:id="rId21"/>
              </p:custDataLst>
            </p:nvPr>
          </p:nvSpPr>
          <p:spPr>
            <a:xfrm>
              <a:off x="1323" y="4489"/>
              <a:ext cx="8108" cy="1504"/>
            </a:xfrm>
            <a:prstGeom prst="roundRect">
              <a:avLst>
                <a:gd name="adj" fmla="val 16290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" dist="127000" dir="3600000" sx="95000" sy="95000" algn="t" rotWithShape="0">
                <a:schemeClr val="accent1">
                  <a:lumMod val="40000"/>
                  <a:lumOff val="60000"/>
                  <a:alpha val="2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>
              <p:custDataLst>
                <p:tags r:id="rId22"/>
              </p:custDataLst>
            </p:nvPr>
          </p:nvSpPr>
          <p:spPr>
            <a:xfrm>
              <a:off x="3652" y="4938"/>
              <a:ext cx="5440" cy="67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200" b="1" dirty="0">
                  <a:solidFill>
                    <a:schemeClr val="dk2"/>
                  </a:solidFill>
                  <a:latin typeface="+mn-ea"/>
                </a:rPr>
                <a:t>好策读书平台学习说明</a:t>
              </a:r>
              <a:endParaRPr lang="zh-CN" altLang="en-US" sz="2200" b="1" dirty="0">
                <a:solidFill>
                  <a:schemeClr val="dk2"/>
                </a:solidFill>
                <a:latin typeface="+mn-ea"/>
              </a:endParaRPr>
            </a:p>
            <a:p>
              <a:pPr algn="l"/>
              <a:endParaRPr lang="zh-CN" altLang="en-US" sz="2200" b="1" dirty="0">
                <a:solidFill>
                  <a:schemeClr val="dk2"/>
                </a:solidFill>
                <a:latin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23"/>
              </p:custDataLst>
            </p:nvPr>
          </p:nvSpPr>
          <p:spPr>
            <a:xfrm>
              <a:off x="1895" y="4743"/>
              <a:ext cx="1190" cy="1018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3600" b="1" dirty="0">
                  <a:solidFill>
                    <a:schemeClr val="accent1"/>
                  </a:solidFill>
                  <a:latin typeface="+mn-ea"/>
                </a:rPr>
                <a:t>07</a:t>
              </a:r>
              <a:endParaRPr lang="en-US" altLang="zh-CN" sz="36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005195" y="3733800"/>
            <a:ext cx="5148580" cy="955040"/>
            <a:chOff x="1323" y="5993"/>
            <a:chExt cx="8108" cy="1504"/>
          </a:xfrm>
        </p:grpSpPr>
        <p:sp>
          <p:nvSpPr>
            <p:cNvPr id="37" name="矩形: 圆角 28"/>
            <p:cNvSpPr/>
            <p:nvPr>
              <p:custDataLst>
                <p:tags r:id="rId24"/>
              </p:custDataLst>
            </p:nvPr>
          </p:nvSpPr>
          <p:spPr>
            <a:xfrm>
              <a:off x="1323" y="5993"/>
              <a:ext cx="8108" cy="1504"/>
            </a:xfrm>
            <a:prstGeom prst="roundRect">
              <a:avLst>
                <a:gd name="adj" fmla="val 16290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" dist="127000" dir="3600000" sx="95000" sy="95000" algn="t" rotWithShape="0">
                <a:schemeClr val="accent1">
                  <a:lumMod val="40000"/>
                  <a:lumOff val="60000"/>
                  <a:alpha val="2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l"/>
              <a:endParaRPr lang="zh-CN" altLang="en-US"/>
            </a:p>
          </p:txBody>
        </p:sp>
        <p:sp>
          <p:nvSpPr>
            <p:cNvPr id="38" name="文本框 37"/>
            <p:cNvSpPr txBox="1"/>
            <p:nvPr>
              <p:custDataLst>
                <p:tags r:id="rId25"/>
              </p:custDataLst>
            </p:nvPr>
          </p:nvSpPr>
          <p:spPr>
            <a:xfrm>
              <a:off x="3651" y="6443"/>
              <a:ext cx="5440" cy="67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200" b="1" dirty="0">
                  <a:solidFill>
                    <a:schemeClr val="dk2"/>
                  </a:solidFill>
                  <a:latin typeface="+mn-ea"/>
                </a:rPr>
                <a:t>U</a:t>
              </a:r>
              <a:r>
                <a:rPr lang="zh-CN" altLang="en-US" sz="2200" b="1" dirty="0">
                  <a:solidFill>
                    <a:schemeClr val="dk2"/>
                  </a:solidFill>
                  <a:latin typeface="+mn-ea"/>
                </a:rPr>
                <a:t>校园平台学习说明</a:t>
              </a:r>
              <a:endParaRPr lang="zh-CN" altLang="en-US" sz="2200" b="1" dirty="0">
                <a:solidFill>
                  <a:schemeClr val="dk2"/>
                </a:solidFill>
                <a:latin typeface="+mn-ea"/>
              </a:endParaRPr>
            </a:p>
            <a:p>
              <a:pPr lvl="0" algn="l">
                <a:buClrTx/>
                <a:buSzTx/>
                <a:buFontTx/>
              </a:pPr>
              <a:endParaRPr lang="en-US" altLang="zh-CN" sz="2200" b="1" dirty="0">
                <a:solidFill>
                  <a:schemeClr val="dk2"/>
                </a:solidFill>
                <a:latin typeface="+mn-ea"/>
                <a:sym typeface="+mn-ea"/>
              </a:endParaRPr>
            </a:p>
          </p:txBody>
        </p:sp>
        <p:sp>
          <p:nvSpPr>
            <p:cNvPr id="39" name="文本框 38"/>
            <p:cNvSpPr txBox="1"/>
            <p:nvPr>
              <p:custDataLst>
                <p:tags r:id="rId26"/>
              </p:custDataLst>
            </p:nvPr>
          </p:nvSpPr>
          <p:spPr>
            <a:xfrm>
              <a:off x="1894" y="6248"/>
              <a:ext cx="1190" cy="1018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l"/>
              <a:r>
                <a:rPr lang="en-US" altLang="zh-CN" sz="3600" b="1" dirty="0">
                  <a:solidFill>
                    <a:schemeClr val="accent1"/>
                  </a:solidFill>
                  <a:latin typeface="+mn-ea"/>
                </a:rPr>
                <a:t>08</a:t>
              </a:r>
              <a:endParaRPr lang="en-US" altLang="zh-CN" sz="36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6036018" y="4759375"/>
            <a:ext cx="5148580" cy="955040"/>
            <a:chOff x="1395" y="8826"/>
            <a:chExt cx="8108" cy="1504"/>
          </a:xfrm>
        </p:grpSpPr>
        <p:sp>
          <p:nvSpPr>
            <p:cNvPr id="45" name="矩形: 圆角 28"/>
            <p:cNvSpPr/>
            <p:nvPr>
              <p:custDataLst>
                <p:tags r:id="rId27"/>
              </p:custDataLst>
            </p:nvPr>
          </p:nvSpPr>
          <p:spPr>
            <a:xfrm>
              <a:off x="1395" y="8826"/>
              <a:ext cx="8108" cy="1504"/>
            </a:xfrm>
            <a:prstGeom prst="roundRect">
              <a:avLst>
                <a:gd name="adj" fmla="val 16290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" dist="127000" dir="3600000" sx="95000" sy="95000" algn="t" rotWithShape="0">
                <a:schemeClr val="accent1">
                  <a:lumMod val="40000"/>
                  <a:lumOff val="60000"/>
                  <a:alpha val="2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l"/>
              <a:endParaRPr lang="zh-CN" altLang="en-US"/>
            </a:p>
          </p:txBody>
        </p:sp>
        <p:sp>
          <p:nvSpPr>
            <p:cNvPr id="46" name="文本框 45"/>
            <p:cNvSpPr txBox="1"/>
            <p:nvPr>
              <p:custDataLst>
                <p:tags r:id="rId28"/>
              </p:custDataLst>
            </p:nvPr>
          </p:nvSpPr>
          <p:spPr>
            <a:xfrm>
              <a:off x="3723" y="9276"/>
              <a:ext cx="5440" cy="67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lvl="0" algn="l">
                <a:buClrTx/>
                <a:buSzTx/>
                <a:buFontTx/>
              </a:pPr>
              <a:r>
                <a:rPr lang="en-US" altLang="zh-CN" sz="2200" b="1" dirty="0">
                  <a:solidFill>
                    <a:schemeClr val="dk2"/>
                  </a:solidFill>
                  <a:latin typeface="+mn-ea"/>
                  <a:sym typeface="+mn-ea"/>
                </a:rPr>
                <a:t>英语角介绍</a:t>
              </a:r>
              <a:endParaRPr lang="en-US" altLang="zh-CN" sz="2200" b="1" dirty="0">
                <a:solidFill>
                  <a:schemeClr val="dk2"/>
                </a:solidFill>
                <a:latin typeface="+mn-ea"/>
                <a:sym typeface="+mn-ea"/>
              </a:endParaRPr>
            </a:p>
          </p:txBody>
        </p:sp>
        <p:sp>
          <p:nvSpPr>
            <p:cNvPr id="47" name="文本框 46"/>
            <p:cNvSpPr txBox="1"/>
            <p:nvPr>
              <p:custDataLst>
                <p:tags r:id="rId29"/>
              </p:custDataLst>
            </p:nvPr>
          </p:nvSpPr>
          <p:spPr>
            <a:xfrm>
              <a:off x="1966" y="9081"/>
              <a:ext cx="1190" cy="1018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l"/>
              <a:r>
                <a:rPr lang="en-US" altLang="zh-CN" sz="3600" b="1" dirty="0">
                  <a:solidFill>
                    <a:schemeClr val="accent1"/>
                  </a:solidFill>
                  <a:latin typeface="+mn-ea"/>
                </a:rPr>
                <a:t>09</a:t>
              </a:r>
              <a:endParaRPr lang="en-US" altLang="zh-CN" sz="3600" b="1" dirty="0">
                <a:solidFill>
                  <a:schemeClr val="accent1"/>
                </a:solidFill>
                <a:latin typeface="+mn-ea"/>
              </a:endParaRPr>
            </a:p>
          </p:txBody>
        </p:sp>
      </p:grpSp>
    </p:spTree>
    <p:custDataLst>
      <p:tags r:id="rId30"/>
    </p:custData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心圆 1"/>
          <p:cNvSpPr/>
          <p:nvPr>
            <p:custDataLst>
              <p:tags r:id="rId1"/>
            </p:custDataLst>
          </p:nvPr>
        </p:nvSpPr>
        <p:spPr>
          <a:xfrm>
            <a:off x="7075170" y="5324475"/>
            <a:ext cx="727710" cy="727710"/>
          </a:xfrm>
          <a:prstGeom prst="donut">
            <a:avLst/>
          </a:prstGeom>
          <a:solidFill>
            <a:schemeClr val="accent1">
              <a:alpha val="23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矩形 30"/>
          <p:cNvSpPr/>
          <p:nvPr>
            <p:custDataLst>
              <p:tags r:id="rId2"/>
            </p:custDataLst>
          </p:nvPr>
        </p:nvSpPr>
        <p:spPr>
          <a:xfrm>
            <a:off x="720090" y="2106930"/>
            <a:ext cx="5231130" cy="377571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MiSans Normal" panose="00000500000000000000" charset="-122"/>
                <a:sym typeface="MiSans Normal" panose="00000500000000000000" charset="-122"/>
              </a:rPr>
              <a:t>学生按照要求完成一定量的英文原著阅读，积极参加与阅读相关的交流和提问，定期进行阶段性阅读检测。目的在于通过大量真实语言输入，提高学生对英语语言的理解和领悟，提高学生人文素养，培养学生对西方文学文化的兴趣，体验作家笔下的百味人生，促进学生批判性思维能力的养成。</a:t>
            </a:r>
            <a:endParaRPr lang="zh-CN" altLang="en-US" sz="24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32" name="文本框 31"/>
          <p:cNvSpPr txBox="1"/>
          <p:nvPr>
            <p:custDataLst>
              <p:tags r:id="rId3"/>
            </p:custDataLst>
          </p:nvPr>
        </p:nvSpPr>
        <p:spPr>
          <a:xfrm>
            <a:off x="720090" y="1109980"/>
            <a:ext cx="5231130" cy="64452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rtlCol="0" anchor="b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800" b="1" spc="190" noProof="0">
                <a:ln w="3175">
                  <a:noFill/>
                  <a:prstDash val="dash"/>
                </a:ln>
                <a:solidFill>
                  <a:schemeClr val="dk1"/>
                </a:solidFill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MiSans Normal" panose="00000500000000000000" charset="-122"/>
              </a:rPr>
              <a:t>形式及目的</a:t>
            </a:r>
            <a:endParaRPr lang="zh-CN" altLang="en-US" sz="2800" b="1" spc="190" noProof="0">
              <a:ln w="3175">
                <a:noFill/>
                <a:prstDash val="dash"/>
              </a:ln>
              <a:solidFill>
                <a:schemeClr val="dk1"/>
              </a:solidFill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MiSans Normal" panose="00000500000000000000" charset="-122"/>
            </a:endParaRPr>
          </a:p>
        </p:txBody>
      </p:sp>
      <p:sp>
        <p:nvSpPr>
          <p:cNvPr id="34" name="任意多边形: 形状 16"/>
          <p:cNvSpPr/>
          <p:nvPr>
            <p:custDataLst>
              <p:tags r:id="rId4"/>
            </p:custDataLst>
          </p:nvPr>
        </p:nvSpPr>
        <p:spPr>
          <a:xfrm>
            <a:off x="9665970" y="1609090"/>
            <a:ext cx="1689100" cy="1717675"/>
          </a:xfrm>
          <a:custGeom>
            <a:avLst/>
            <a:gdLst>
              <a:gd name="connsiteX0" fmla="*/ 1991760 w 1994354"/>
              <a:gd name="connsiteY0" fmla="*/ 484629 h 2027849"/>
              <a:gd name="connsiteX1" fmla="*/ 1975680 w 1994354"/>
              <a:gd name="connsiteY1" fmla="*/ 490615 h 2027849"/>
              <a:gd name="connsiteX2" fmla="*/ 1964914 w 1994354"/>
              <a:gd name="connsiteY2" fmla="*/ 476410 h 2027849"/>
              <a:gd name="connsiteX3" fmla="*/ 1976332 w 1994354"/>
              <a:gd name="connsiteY3" fmla="*/ 462086 h 2027849"/>
              <a:gd name="connsiteX4" fmla="*/ 1980754 w 1994354"/>
              <a:gd name="connsiteY4" fmla="*/ 460944 h 2027849"/>
              <a:gd name="connsiteX5" fmla="*/ 1987269 w 1994354"/>
              <a:gd name="connsiteY5" fmla="*/ 462967 h 2027849"/>
              <a:gd name="connsiteX6" fmla="*/ 1989977 w 1994354"/>
              <a:gd name="connsiteY6" fmla="*/ 465847 h 2027849"/>
              <a:gd name="connsiteX7" fmla="*/ 1991760 w 1994354"/>
              <a:gd name="connsiteY7" fmla="*/ 484629 h 2027849"/>
              <a:gd name="connsiteX8" fmla="*/ 1670160 w 1994354"/>
              <a:gd name="connsiteY8" fmla="*/ 996885 h 2027849"/>
              <a:gd name="connsiteX9" fmla="*/ 1660183 w 1994354"/>
              <a:gd name="connsiteY9" fmla="*/ 978748 h 2027849"/>
              <a:gd name="connsiteX10" fmla="*/ 1678320 w 1994354"/>
              <a:gd name="connsiteY10" fmla="*/ 968784 h 2027849"/>
              <a:gd name="connsiteX11" fmla="*/ 1678697 w 1994354"/>
              <a:gd name="connsiteY11" fmla="*/ 968894 h 2027849"/>
              <a:gd name="connsiteX12" fmla="*/ 1688674 w 1994354"/>
              <a:gd name="connsiteY12" fmla="*/ 987031 h 2027849"/>
              <a:gd name="connsiteX13" fmla="*/ 1670537 w 1994354"/>
              <a:gd name="connsiteY13" fmla="*/ 996995 h 2027849"/>
              <a:gd name="connsiteX14" fmla="*/ 1670160 w 1994354"/>
              <a:gd name="connsiteY14" fmla="*/ 996885 h 2027849"/>
              <a:gd name="connsiteX15" fmla="*/ 1712194 w 1994354"/>
              <a:gd name="connsiteY15" fmla="*/ 862015 h 2027849"/>
              <a:gd name="connsiteX16" fmla="*/ 1702183 w 1994354"/>
              <a:gd name="connsiteY16" fmla="*/ 843662 h 2027849"/>
              <a:gd name="connsiteX17" fmla="*/ 1720526 w 1994354"/>
              <a:gd name="connsiteY17" fmla="*/ 833657 h 2027849"/>
              <a:gd name="connsiteX18" fmla="*/ 1730571 w 1994354"/>
              <a:gd name="connsiteY18" fmla="*/ 851925 h 2027849"/>
              <a:gd name="connsiteX19" fmla="*/ 1712194 w 1994354"/>
              <a:gd name="connsiteY19" fmla="*/ 862015 h 2027849"/>
              <a:gd name="connsiteX20" fmla="*/ 1756526 w 1994354"/>
              <a:gd name="connsiteY20" fmla="*/ 718790 h 2027849"/>
              <a:gd name="connsiteX21" fmla="*/ 1746789 w 1994354"/>
              <a:gd name="connsiteY21" fmla="*/ 700317 h 2027849"/>
              <a:gd name="connsiteX22" fmla="*/ 1764994 w 1994354"/>
              <a:gd name="connsiteY22" fmla="*/ 690490 h 2027849"/>
              <a:gd name="connsiteX23" fmla="*/ 1774903 w 1994354"/>
              <a:gd name="connsiteY23" fmla="*/ 708926 h 2027849"/>
              <a:gd name="connsiteX24" fmla="*/ 1756526 w 1994354"/>
              <a:gd name="connsiteY24" fmla="*/ 718790 h 2027849"/>
              <a:gd name="connsiteX25" fmla="*/ 1798046 w 1994354"/>
              <a:gd name="connsiteY25" fmla="*/ 583409 h 2027849"/>
              <a:gd name="connsiteX26" fmla="*/ 1788480 w 1994354"/>
              <a:gd name="connsiteY26" fmla="*/ 565097 h 2027849"/>
              <a:gd name="connsiteX27" fmla="*/ 1806789 w 1994354"/>
              <a:gd name="connsiteY27" fmla="*/ 555532 h 2027849"/>
              <a:gd name="connsiteX28" fmla="*/ 1807269 w 1994354"/>
              <a:gd name="connsiteY28" fmla="*/ 555689 h 2027849"/>
              <a:gd name="connsiteX29" fmla="*/ 1816834 w 1994354"/>
              <a:gd name="connsiteY29" fmla="*/ 574002 h 2027849"/>
              <a:gd name="connsiteX30" fmla="*/ 1798526 w 1994354"/>
              <a:gd name="connsiteY30" fmla="*/ 583567 h 2027849"/>
              <a:gd name="connsiteX31" fmla="*/ 1798046 w 1994354"/>
              <a:gd name="connsiteY31" fmla="*/ 583409 h 2027849"/>
              <a:gd name="connsiteX32" fmla="*/ 1839874 w 1994354"/>
              <a:gd name="connsiteY32" fmla="*/ 448499 h 2027849"/>
              <a:gd name="connsiteX33" fmla="*/ 1829897 w 1994354"/>
              <a:gd name="connsiteY33" fmla="*/ 433841 h 2027849"/>
              <a:gd name="connsiteX34" fmla="*/ 1841795 w 1994354"/>
              <a:gd name="connsiteY34" fmla="*/ 420038 h 2027849"/>
              <a:gd name="connsiteX35" fmla="*/ 1846389 w 1994354"/>
              <a:gd name="connsiteY35" fmla="*/ 419260 h 2027849"/>
              <a:gd name="connsiteX36" fmla="*/ 1851600 w 1994354"/>
              <a:gd name="connsiteY36" fmla="*/ 420878 h 2027849"/>
              <a:gd name="connsiteX37" fmla="*/ 1854960 w 1994354"/>
              <a:gd name="connsiteY37" fmla="*/ 424115 h 2027849"/>
              <a:gd name="connsiteX38" fmla="*/ 1857463 w 1994354"/>
              <a:gd name="connsiteY38" fmla="*/ 441648 h 2027849"/>
              <a:gd name="connsiteX39" fmla="*/ 1839874 w 1994354"/>
              <a:gd name="connsiteY39" fmla="*/ 448499 h 2027849"/>
              <a:gd name="connsiteX40" fmla="*/ 1542446 w 1994354"/>
              <a:gd name="connsiteY40" fmla="*/ 1408602 h 2027849"/>
              <a:gd name="connsiteX41" fmla="*/ 1552149 w 1994354"/>
              <a:gd name="connsiteY41" fmla="*/ 1427033 h 2027849"/>
              <a:gd name="connsiteX42" fmla="*/ 1533566 w 1994354"/>
              <a:gd name="connsiteY42" fmla="*/ 1436610 h 2027849"/>
              <a:gd name="connsiteX43" fmla="*/ 1523966 w 1994354"/>
              <a:gd name="connsiteY43" fmla="*/ 1418095 h 2027849"/>
              <a:gd name="connsiteX44" fmla="*/ 1542446 w 1994354"/>
              <a:gd name="connsiteY44" fmla="*/ 1408602 h 2027849"/>
              <a:gd name="connsiteX45" fmla="*/ 1705269 w 1994354"/>
              <a:gd name="connsiteY45" fmla="*/ 406742 h 2027849"/>
              <a:gd name="connsiteX46" fmla="*/ 1694640 w 1994354"/>
              <a:gd name="connsiteY46" fmla="*/ 392424 h 2027849"/>
              <a:gd name="connsiteX47" fmla="*/ 1706229 w 1994354"/>
              <a:gd name="connsiteY47" fmla="*/ 378199 h 2027849"/>
              <a:gd name="connsiteX48" fmla="*/ 1710720 w 1994354"/>
              <a:gd name="connsiteY48" fmla="*/ 377171 h 2027849"/>
              <a:gd name="connsiteX49" fmla="*/ 1717234 w 1994354"/>
              <a:gd name="connsiteY49" fmla="*/ 379193 h 2027849"/>
              <a:gd name="connsiteX50" fmla="*/ 1720286 w 1994354"/>
              <a:gd name="connsiteY50" fmla="*/ 382643 h 2027849"/>
              <a:gd name="connsiteX51" fmla="*/ 1721520 w 1994354"/>
              <a:gd name="connsiteY51" fmla="*/ 400920 h 2027849"/>
              <a:gd name="connsiteX52" fmla="*/ 1705269 w 1994354"/>
              <a:gd name="connsiteY52" fmla="*/ 406742 h 2027849"/>
              <a:gd name="connsiteX53" fmla="*/ 1135269 w 1994354"/>
              <a:gd name="connsiteY53" fmla="*/ 1765992 h 2027849"/>
              <a:gd name="connsiteX54" fmla="*/ 1125326 w 1994354"/>
              <a:gd name="connsiteY54" fmla="*/ 1747920 h 2027849"/>
              <a:gd name="connsiteX55" fmla="*/ 1143394 w 1994354"/>
              <a:gd name="connsiteY55" fmla="*/ 1737988 h 2027849"/>
              <a:gd name="connsiteX56" fmla="*/ 1143703 w 1994354"/>
              <a:gd name="connsiteY56" fmla="*/ 1738077 h 2027849"/>
              <a:gd name="connsiteX57" fmla="*/ 1153886 w 1994354"/>
              <a:gd name="connsiteY57" fmla="*/ 1756015 h 2027849"/>
              <a:gd name="connsiteX58" fmla="*/ 1135955 w 1994354"/>
              <a:gd name="connsiteY58" fmla="*/ 1766195 h 2027849"/>
              <a:gd name="connsiteX59" fmla="*/ 1135269 w 1994354"/>
              <a:gd name="connsiteY59" fmla="*/ 1765992 h 2027849"/>
              <a:gd name="connsiteX60" fmla="*/ 1527943 w 1994354"/>
              <a:gd name="connsiteY60" fmla="*/ 499615 h 2027849"/>
              <a:gd name="connsiteX61" fmla="*/ 1518275 w 1994354"/>
              <a:gd name="connsiteY61" fmla="*/ 481365 h 2027849"/>
              <a:gd name="connsiteX62" fmla="*/ 1536514 w 1994354"/>
              <a:gd name="connsiteY62" fmla="*/ 471703 h 2027849"/>
              <a:gd name="connsiteX63" fmla="*/ 1536720 w 1994354"/>
              <a:gd name="connsiteY63" fmla="*/ 471761 h 2027849"/>
              <a:gd name="connsiteX64" fmla="*/ 1546663 w 1994354"/>
              <a:gd name="connsiteY64" fmla="*/ 489861 h 2027849"/>
              <a:gd name="connsiteX65" fmla="*/ 1528560 w 1994354"/>
              <a:gd name="connsiteY65" fmla="*/ 499814 h 2027849"/>
              <a:gd name="connsiteX66" fmla="*/ 1527943 w 1994354"/>
              <a:gd name="connsiteY66" fmla="*/ 499615 h 2027849"/>
              <a:gd name="connsiteX67" fmla="*/ 1569326 w 1994354"/>
              <a:gd name="connsiteY67" fmla="*/ 364553 h 2027849"/>
              <a:gd name="connsiteX68" fmla="*/ 1559554 w 1994354"/>
              <a:gd name="connsiteY68" fmla="*/ 349053 h 2027849"/>
              <a:gd name="connsiteX69" fmla="*/ 1571692 w 1994354"/>
              <a:gd name="connsiteY69" fmla="*/ 336124 h 2027849"/>
              <a:gd name="connsiteX70" fmla="*/ 1576354 w 1994354"/>
              <a:gd name="connsiteY70" fmla="*/ 335489 h 2027849"/>
              <a:gd name="connsiteX71" fmla="*/ 1581566 w 1994354"/>
              <a:gd name="connsiteY71" fmla="*/ 337108 h 2027849"/>
              <a:gd name="connsiteX72" fmla="*/ 1585269 w 1994354"/>
              <a:gd name="connsiteY72" fmla="*/ 340931 h 2027849"/>
              <a:gd name="connsiteX73" fmla="*/ 1586571 w 1994354"/>
              <a:gd name="connsiteY73" fmla="*/ 358536 h 2027849"/>
              <a:gd name="connsiteX74" fmla="*/ 1569326 w 1994354"/>
              <a:gd name="connsiteY74" fmla="*/ 364553 h 2027849"/>
              <a:gd name="connsiteX75" fmla="*/ 1450594 w 1994354"/>
              <a:gd name="connsiteY75" fmla="*/ 749925 h 2027849"/>
              <a:gd name="connsiteX76" fmla="*/ 1460160 w 1994354"/>
              <a:gd name="connsiteY76" fmla="*/ 768569 h 2027849"/>
              <a:gd name="connsiteX77" fmla="*/ 1441406 w 1994354"/>
              <a:gd name="connsiteY77" fmla="*/ 778015 h 2027849"/>
              <a:gd name="connsiteX78" fmla="*/ 1431943 w 1994354"/>
              <a:gd name="connsiteY78" fmla="*/ 759371 h 2027849"/>
              <a:gd name="connsiteX79" fmla="*/ 1450594 w 1994354"/>
              <a:gd name="connsiteY79" fmla="*/ 749915 h 2027849"/>
              <a:gd name="connsiteX80" fmla="*/ 1494617 w 1994354"/>
              <a:gd name="connsiteY80" fmla="*/ 606611 h 2027849"/>
              <a:gd name="connsiteX81" fmla="*/ 1504697 w 1994354"/>
              <a:gd name="connsiteY81" fmla="*/ 625032 h 2027849"/>
              <a:gd name="connsiteX82" fmla="*/ 1486251 w 1994354"/>
              <a:gd name="connsiteY82" fmla="*/ 634937 h 2027849"/>
              <a:gd name="connsiteX83" fmla="*/ 1476137 w 1994354"/>
              <a:gd name="connsiteY83" fmla="*/ 616660 h 2027849"/>
              <a:gd name="connsiteX84" fmla="*/ 1494446 w 1994354"/>
              <a:gd name="connsiteY84" fmla="*/ 606559 h 2027849"/>
              <a:gd name="connsiteX85" fmla="*/ 1494617 w 1994354"/>
              <a:gd name="connsiteY85" fmla="*/ 606614 h 2027849"/>
              <a:gd name="connsiteX86" fmla="*/ 1408594 w 1994354"/>
              <a:gd name="connsiteY86" fmla="*/ 885100 h 2027849"/>
              <a:gd name="connsiteX87" fmla="*/ 1418332 w 1994354"/>
              <a:gd name="connsiteY87" fmla="*/ 903371 h 2027849"/>
              <a:gd name="connsiteX88" fmla="*/ 1400057 w 1994354"/>
              <a:gd name="connsiteY88" fmla="*/ 913108 h 2027849"/>
              <a:gd name="connsiteX89" fmla="*/ 1399611 w 1994354"/>
              <a:gd name="connsiteY89" fmla="*/ 912964 h 2027849"/>
              <a:gd name="connsiteX90" fmla="*/ 1389771 w 1994354"/>
              <a:gd name="connsiteY90" fmla="*/ 894751 h 2027849"/>
              <a:gd name="connsiteX91" fmla="*/ 1407977 w 1994354"/>
              <a:gd name="connsiteY91" fmla="*/ 884904 h 2027849"/>
              <a:gd name="connsiteX92" fmla="*/ 1408594 w 1994354"/>
              <a:gd name="connsiteY92" fmla="*/ 885103 h 2027849"/>
              <a:gd name="connsiteX93" fmla="*/ 1185943 w 1994354"/>
              <a:gd name="connsiteY93" fmla="*/ 1602844 h 2027849"/>
              <a:gd name="connsiteX94" fmla="*/ 1195646 w 1994354"/>
              <a:gd name="connsiteY94" fmla="*/ 1621413 h 2027849"/>
              <a:gd name="connsiteX95" fmla="*/ 1177063 w 1994354"/>
              <a:gd name="connsiteY95" fmla="*/ 1631105 h 2027849"/>
              <a:gd name="connsiteX96" fmla="*/ 1176823 w 1994354"/>
              <a:gd name="connsiteY96" fmla="*/ 1631027 h 2027849"/>
              <a:gd name="connsiteX97" fmla="*/ 1167600 w 1994354"/>
              <a:gd name="connsiteY97" fmla="*/ 1612214 h 2027849"/>
              <a:gd name="connsiteX98" fmla="*/ 1185943 w 1994354"/>
              <a:gd name="connsiteY98" fmla="*/ 1602847 h 2027849"/>
              <a:gd name="connsiteX99" fmla="*/ 1229966 w 1994354"/>
              <a:gd name="connsiteY99" fmla="*/ 1459626 h 2027849"/>
              <a:gd name="connsiteX100" fmla="*/ 1240080 w 1994354"/>
              <a:gd name="connsiteY100" fmla="*/ 1478020 h 2027849"/>
              <a:gd name="connsiteX101" fmla="*/ 1221635 w 1994354"/>
              <a:gd name="connsiteY101" fmla="*/ 1487904 h 2027849"/>
              <a:gd name="connsiteX102" fmla="*/ 1211623 w 1994354"/>
              <a:gd name="connsiteY102" fmla="*/ 1469627 h 2027849"/>
              <a:gd name="connsiteX103" fmla="*/ 1229966 w 1994354"/>
              <a:gd name="connsiteY103" fmla="*/ 1459629 h 2027849"/>
              <a:gd name="connsiteX104" fmla="*/ 1263429 w 1994354"/>
              <a:gd name="connsiteY104" fmla="*/ 1352801 h 2027849"/>
              <a:gd name="connsiteX105" fmla="*/ 1253589 w 1994354"/>
              <a:gd name="connsiteY105" fmla="*/ 1334417 h 2027849"/>
              <a:gd name="connsiteX106" fmla="*/ 1271897 w 1994354"/>
              <a:gd name="connsiteY106" fmla="*/ 1324656 h 2027849"/>
              <a:gd name="connsiteX107" fmla="*/ 1271966 w 1994354"/>
              <a:gd name="connsiteY107" fmla="*/ 1324677 h 2027849"/>
              <a:gd name="connsiteX108" fmla="*/ 1281977 w 1994354"/>
              <a:gd name="connsiteY108" fmla="*/ 1343013 h 2027849"/>
              <a:gd name="connsiteX109" fmla="*/ 1263429 w 1994354"/>
              <a:gd name="connsiteY109" fmla="*/ 1352805 h 2027849"/>
              <a:gd name="connsiteX110" fmla="*/ 1348046 w 1994354"/>
              <a:gd name="connsiteY110" fmla="*/ 1029960 h 2027849"/>
              <a:gd name="connsiteX111" fmla="*/ 1366389 w 1994354"/>
              <a:gd name="connsiteY111" fmla="*/ 1019969 h 2027849"/>
              <a:gd name="connsiteX112" fmla="*/ 1376469 w 1994354"/>
              <a:gd name="connsiteY112" fmla="*/ 1038254 h 2027849"/>
              <a:gd name="connsiteX113" fmla="*/ 1358194 w 1994354"/>
              <a:gd name="connsiteY113" fmla="*/ 1048344 h 2027849"/>
              <a:gd name="connsiteX114" fmla="*/ 1357989 w 1994354"/>
              <a:gd name="connsiteY114" fmla="*/ 1048283 h 2027849"/>
              <a:gd name="connsiteX115" fmla="*/ 1348046 w 1994354"/>
              <a:gd name="connsiteY115" fmla="*/ 1029964 h 2027849"/>
              <a:gd name="connsiteX116" fmla="*/ 1305052 w 1994354"/>
              <a:gd name="connsiteY116" fmla="*/ 1217630 h 2027849"/>
              <a:gd name="connsiteX117" fmla="*/ 1295589 w 1994354"/>
              <a:gd name="connsiteY117" fmla="*/ 1199010 h 2027849"/>
              <a:gd name="connsiteX118" fmla="*/ 1314206 w 1994354"/>
              <a:gd name="connsiteY118" fmla="*/ 1189543 h 2027849"/>
              <a:gd name="connsiteX119" fmla="*/ 1323669 w 1994354"/>
              <a:gd name="connsiteY119" fmla="*/ 1208167 h 2027849"/>
              <a:gd name="connsiteX120" fmla="*/ 1305052 w 1994354"/>
              <a:gd name="connsiteY120" fmla="*/ 1217633 h 2027849"/>
              <a:gd name="connsiteX121" fmla="*/ 1434549 w 1994354"/>
              <a:gd name="connsiteY121" fmla="*/ 322752 h 2027849"/>
              <a:gd name="connsiteX122" fmla="*/ 1424400 w 1994354"/>
              <a:gd name="connsiteY122" fmla="*/ 308229 h 2027849"/>
              <a:gd name="connsiteX123" fmla="*/ 1436126 w 1994354"/>
              <a:gd name="connsiteY123" fmla="*/ 294278 h 2027849"/>
              <a:gd name="connsiteX124" fmla="*/ 1440686 w 1994354"/>
              <a:gd name="connsiteY124" fmla="*/ 293400 h 2027849"/>
              <a:gd name="connsiteX125" fmla="*/ 1445897 w 1994354"/>
              <a:gd name="connsiteY125" fmla="*/ 295019 h 2027849"/>
              <a:gd name="connsiteX126" fmla="*/ 1449394 w 1994354"/>
              <a:gd name="connsiteY126" fmla="*/ 298193 h 2027849"/>
              <a:gd name="connsiteX127" fmla="*/ 1451726 w 1994354"/>
              <a:gd name="connsiteY127" fmla="*/ 316310 h 2027849"/>
              <a:gd name="connsiteX128" fmla="*/ 1434549 w 1994354"/>
              <a:gd name="connsiteY128" fmla="*/ 322756 h 2027849"/>
              <a:gd name="connsiteX129" fmla="*/ 1401463 w 1994354"/>
              <a:gd name="connsiteY129" fmla="*/ 429796 h 2027849"/>
              <a:gd name="connsiteX130" fmla="*/ 1411372 w 1994354"/>
              <a:gd name="connsiteY130" fmla="*/ 447919 h 2027849"/>
              <a:gd name="connsiteX131" fmla="*/ 1393234 w 1994354"/>
              <a:gd name="connsiteY131" fmla="*/ 457828 h 2027849"/>
              <a:gd name="connsiteX132" fmla="*/ 1392857 w 1994354"/>
              <a:gd name="connsiteY132" fmla="*/ 457708 h 2027849"/>
              <a:gd name="connsiteX133" fmla="*/ 1382846 w 1994354"/>
              <a:gd name="connsiteY133" fmla="*/ 439649 h 2027849"/>
              <a:gd name="connsiteX134" fmla="*/ 1400880 w 1994354"/>
              <a:gd name="connsiteY134" fmla="*/ 429621 h 2027849"/>
              <a:gd name="connsiteX135" fmla="*/ 1401463 w 1994354"/>
              <a:gd name="connsiteY135" fmla="*/ 429799 h 2027849"/>
              <a:gd name="connsiteX136" fmla="*/ 1008686 w 1994354"/>
              <a:gd name="connsiteY136" fmla="*/ 1696173 h 2027849"/>
              <a:gd name="connsiteX137" fmla="*/ 1018080 w 1994354"/>
              <a:gd name="connsiteY137" fmla="*/ 1714540 h 2027849"/>
              <a:gd name="connsiteX138" fmla="*/ 999703 w 1994354"/>
              <a:gd name="connsiteY138" fmla="*/ 1723917 h 2027849"/>
              <a:gd name="connsiteX139" fmla="*/ 990275 w 1994354"/>
              <a:gd name="connsiteY139" fmla="*/ 1705698 h 2027849"/>
              <a:gd name="connsiteX140" fmla="*/ 1008411 w 1994354"/>
              <a:gd name="connsiteY140" fmla="*/ 1696084 h 2027849"/>
              <a:gd name="connsiteX141" fmla="*/ 1008686 w 1994354"/>
              <a:gd name="connsiteY141" fmla="*/ 1696176 h 2027849"/>
              <a:gd name="connsiteX142" fmla="*/ 1299874 w 1994354"/>
              <a:gd name="connsiteY142" fmla="*/ 280968 h 2027849"/>
              <a:gd name="connsiteX143" fmla="*/ 1289143 w 1994354"/>
              <a:gd name="connsiteY143" fmla="*/ 267429 h 2027849"/>
              <a:gd name="connsiteX144" fmla="*/ 1299257 w 1994354"/>
              <a:gd name="connsiteY144" fmla="*/ 252782 h 2027849"/>
              <a:gd name="connsiteX145" fmla="*/ 1305017 w 1994354"/>
              <a:gd name="connsiteY145" fmla="*/ 251311 h 2027849"/>
              <a:gd name="connsiteX146" fmla="*/ 1311532 w 1994354"/>
              <a:gd name="connsiteY146" fmla="*/ 253334 h 2027849"/>
              <a:gd name="connsiteX147" fmla="*/ 1315132 w 1994354"/>
              <a:gd name="connsiteY147" fmla="*/ 257236 h 2027849"/>
              <a:gd name="connsiteX148" fmla="*/ 1316057 w 1994354"/>
              <a:gd name="connsiteY148" fmla="*/ 275003 h 2027849"/>
              <a:gd name="connsiteX149" fmla="*/ 1299874 w 1994354"/>
              <a:gd name="connsiteY149" fmla="*/ 280972 h 2027849"/>
              <a:gd name="connsiteX150" fmla="*/ 729771 w 1994354"/>
              <a:gd name="connsiteY150" fmla="*/ 1640191 h 2027849"/>
              <a:gd name="connsiteX151" fmla="*/ 719657 w 1994354"/>
              <a:gd name="connsiteY151" fmla="*/ 1622212 h 2027849"/>
              <a:gd name="connsiteX152" fmla="*/ 737623 w 1994354"/>
              <a:gd name="connsiteY152" fmla="*/ 1612101 h 2027849"/>
              <a:gd name="connsiteX153" fmla="*/ 738172 w 1994354"/>
              <a:gd name="connsiteY153" fmla="*/ 1612262 h 2027849"/>
              <a:gd name="connsiteX154" fmla="*/ 748148 w 1994354"/>
              <a:gd name="connsiteY154" fmla="*/ 1630314 h 2027849"/>
              <a:gd name="connsiteX155" fmla="*/ 730115 w 1994354"/>
              <a:gd name="connsiteY155" fmla="*/ 1640294 h 2027849"/>
              <a:gd name="connsiteX156" fmla="*/ 729771 w 1994354"/>
              <a:gd name="connsiteY156" fmla="*/ 1640195 h 2027849"/>
              <a:gd name="connsiteX157" fmla="*/ 994354 w 1994354"/>
              <a:gd name="connsiteY157" fmla="*/ 787235 h 2027849"/>
              <a:gd name="connsiteX158" fmla="*/ 984617 w 1994354"/>
              <a:gd name="connsiteY158" fmla="*/ 768977 h 2027849"/>
              <a:gd name="connsiteX159" fmla="*/ 1002857 w 1994354"/>
              <a:gd name="connsiteY159" fmla="*/ 759223 h 2027849"/>
              <a:gd name="connsiteX160" fmla="*/ 1012869 w 1994354"/>
              <a:gd name="connsiteY160" fmla="*/ 777336 h 2027849"/>
              <a:gd name="connsiteX161" fmla="*/ 994766 w 1994354"/>
              <a:gd name="connsiteY161" fmla="*/ 787365 h 2027849"/>
              <a:gd name="connsiteX162" fmla="*/ 994354 w 1994354"/>
              <a:gd name="connsiteY162" fmla="*/ 787238 h 2027849"/>
              <a:gd name="connsiteX163" fmla="*/ 1122823 w 1994354"/>
              <a:gd name="connsiteY163" fmla="*/ 373934 h 2027849"/>
              <a:gd name="connsiteX164" fmla="*/ 1112571 w 1994354"/>
              <a:gd name="connsiteY164" fmla="*/ 355982 h 2027849"/>
              <a:gd name="connsiteX165" fmla="*/ 1130537 w 1994354"/>
              <a:gd name="connsiteY165" fmla="*/ 345744 h 2027849"/>
              <a:gd name="connsiteX166" fmla="*/ 1130880 w 1994354"/>
              <a:gd name="connsiteY166" fmla="*/ 345844 h 2027849"/>
              <a:gd name="connsiteX167" fmla="*/ 1140892 w 1994354"/>
              <a:gd name="connsiteY167" fmla="*/ 363919 h 2027849"/>
              <a:gd name="connsiteX168" fmla="*/ 1122823 w 1994354"/>
              <a:gd name="connsiteY168" fmla="*/ 373937 h 2027849"/>
              <a:gd name="connsiteX169" fmla="*/ 1163966 w 1994354"/>
              <a:gd name="connsiteY169" fmla="*/ 238817 h 2027849"/>
              <a:gd name="connsiteX170" fmla="*/ 1154091 w 1994354"/>
              <a:gd name="connsiteY170" fmla="*/ 223416 h 2027849"/>
              <a:gd name="connsiteX171" fmla="*/ 1166023 w 1994354"/>
              <a:gd name="connsiteY171" fmla="*/ 210357 h 2027849"/>
              <a:gd name="connsiteX172" fmla="*/ 1170652 w 1994354"/>
              <a:gd name="connsiteY172" fmla="*/ 209630 h 2027849"/>
              <a:gd name="connsiteX173" fmla="*/ 1175863 w 1994354"/>
              <a:gd name="connsiteY173" fmla="*/ 211248 h 2027849"/>
              <a:gd name="connsiteX174" fmla="*/ 1179669 w 1994354"/>
              <a:gd name="connsiteY174" fmla="*/ 215020 h 2027849"/>
              <a:gd name="connsiteX175" fmla="*/ 1181212 w 1994354"/>
              <a:gd name="connsiteY175" fmla="*/ 232618 h 2027849"/>
              <a:gd name="connsiteX176" fmla="*/ 1163966 w 1994354"/>
              <a:gd name="connsiteY176" fmla="*/ 238821 h 2027849"/>
              <a:gd name="connsiteX177" fmla="*/ 1089120 w 1994354"/>
              <a:gd name="connsiteY177" fmla="*/ 480813 h 2027849"/>
              <a:gd name="connsiteX178" fmla="*/ 1099166 w 1994354"/>
              <a:gd name="connsiteY178" fmla="*/ 499221 h 2027849"/>
              <a:gd name="connsiteX179" fmla="*/ 1080754 w 1994354"/>
              <a:gd name="connsiteY179" fmla="*/ 509143 h 2027849"/>
              <a:gd name="connsiteX180" fmla="*/ 1070469 w 1994354"/>
              <a:gd name="connsiteY180" fmla="*/ 490965 h 2027849"/>
              <a:gd name="connsiteX181" fmla="*/ 1088640 w 1994354"/>
              <a:gd name="connsiteY181" fmla="*/ 480676 h 2027849"/>
              <a:gd name="connsiteX182" fmla="*/ 1089120 w 1994354"/>
              <a:gd name="connsiteY182" fmla="*/ 480816 h 2027849"/>
              <a:gd name="connsiteX183" fmla="*/ 1045166 w 1994354"/>
              <a:gd name="connsiteY183" fmla="*/ 624127 h 2027849"/>
              <a:gd name="connsiteX184" fmla="*/ 1054526 w 1994354"/>
              <a:gd name="connsiteY184" fmla="*/ 642813 h 2027849"/>
              <a:gd name="connsiteX185" fmla="*/ 1035840 w 1994354"/>
              <a:gd name="connsiteY185" fmla="*/ 652183 h 2027849"/>
              <a:gd name="connsiteX186" fmla="*/ 1026480 w 1994354"/>
              <a:gd name="connsiteY186" fmla="*/ 633497 h 2027849"/>
              <a:gd name="connsiteX187" fmla="*/ 1045166 w 1994354"/>
              <a:gd name="connsiteY187" fmla="*/ 624134 h 2027849"/>
              <a:gd name="connsiteX188" fmla="*/ 952012 w 1994354"/>
              <a:gd name="connsiteY188" fmla="*/ 922330 h 2027849"/>
              <a:gd name="connsiteX189" fmla="*/ 942446 w 1994354"/>
              <a:gd name="connsiteY189" fmla="*/ 903775 h 2027849"/>
              <a:gd name="connsiteX190" fmla="*/ 960994 w 1994354"/>
              <a:gd name="connsiteY190" fmla="*/ 894203 h 2027849"/>
              <a:gd name="connsiteX191" fmla="*/ 961372 w 1994354"/>
              <a:gd name="connsiteY191" fmla="*/ 894329 h 2027849"/>
              <a:gd name="connsiteX192" fmla="*/ 970697 w 1994354"/>
              <a:gd name="connsiteY192" fmla="*/ 913012 h 2027849"/>
              <a:gd name="connsiteX193" fmla="*/ 952012 w 1994354"/>
              <a:gd name="connsiteY193" fmla="*/ 922337 h 2027849"/>
              <a:gd name="connsiteX194" fmla="*/ 899554 w 1994354"/>
              <a:gd name="connsiteY194" fmla="*/ 1091829 h 2027849"/>
              <a:gd name="connsiteX195" fmla="*/ 889817 w 1994354"/>
              <a:gd name="connsiteY195" fmla="*/ 1073342 h 2027849"/>
              <a:gd name="connsiteX196" fmla="*/ 908332 w 1994354"/>
              <a:gd name="connsiteY196" fmla="*/ 1063619 h 2027849"/>
              <a:gd name="connsiteX197" fmla="*/ 908709 w 1994354"/>
              <a:gd name="connsiteY197" fmla="*/ 1063745 h 2027849"/>
              <a:gd name="connsiteX198" fmla="*/ 918172 w 1994354"/>
              <a:gd name="connsiteY198" fmla="*/ 1082369 h 2027849"/>
              <a:gd name="connsiteX199" fmla="*/ 899554 w 1994354"/>
              <a:gd name="connsiteY199" fmla="*/ 1091836 h 2027849"/>
              <a:gd name="connsiteX200" fmla="*/ 866709 w 1994354"/>
              <a:gd name="connsiteY200" fmla="*/ 1198955 h 2027849"/>
              <a:gd name="connsiteX201" fmla="*/ 876343 w 1994354"/>
              <a:gd name="connsiteY201" fmla="*/ 1217441 h 2027849"/>
              <a:gd name="connsiteX202" fmla="*/ 857692 w 1994354"/>
              <a:gd name="connsiteY202" fmla="*/ 1226922 h 2027849"/>
              <a:gd name="connsiteX203" fmla="*/ 847886 w 1994354"/>
              <a:gd name="connsiteY203" fmla="*/ 1208603 h 2027849"/>
              <a:gd name="connsiteX204" fmla="*/ 866194 w 1994354"/>
              <a:gd name="connsiteY204" fmla="*/ 1198800 h 2027849"/>
              <a:gd name="connsiteX205" fmla="*/ 866709 w 1994354"/>
              <a:gd name="connsiteY205" fmla="*/ 1198961 h 2027849"/>
              <a:gd name="connsiteX206" fmla="*/ 806194 w 1994354"/>
              <a:gd name="connsiteY206" fmla="*/ 1343640 h 2027849"/>
              <a:gd name="connsiteX207" fmla="*/ 824640 w 1994354"/>
              <a:gd name="connsiteY207" fmla="*/ 1333872 h 2027849"/>
              <a:gd name="connsiteX208" fmla="*/ 834480 w 1994354"/>
              <a:gd name="connsiteY208" fmla="*/ 1352387 h 2027849"/>
              <a:gd name="connsiteX209" fmla="*/ 815966 w 1994354"/>
              <a:gd name="connsiteY209" fmla="*/ 1362052 h 2027849"/>
              <a:gd name="connsiteX210" fmla="*/ 806194 w 1994354"/>
              <a:gd name="connsiteY210" fmla="*/ 1343651 h 2027849"/>
              <a:gd name="connsiteX211" fmla="*/ 771429 w 1994354"/>
              <a:gd name="connsiteY211" fmla="*/ 1505256 h 2027849"/>
              <a:gd name="connsiteX212" fmla="*/ 761760 w 1994354"/>
              <a:gd name="connsiteY212" fmla="*/ 1486673 h 2027849"/>
              <a:gd name="connsiteX213" fmla="*/ 780343 w 1994354"/>
              <a:gd name="connsiteY213" fmla="*/ 1477005 h 2027849"/>
              <a:gd name="connsiteX214" fmla="*/ 790012 w 1994354"/>
              <a:gd name="connsiteY214" fmla="*/ 1495595 h 2027849"/>
              <a:gd name="connsiteX215" fmla="*/ 771429 w 1994354"/>
              <a:gd name="connsiteY215" fmla="*/ 1505267 h 2027849"/>
              <a:gd name="connsiteX216" fmla="*/ 1028709 w 1994354"/>
              <a:gd name="connsiteY216" fmla="*/ 196835 h 2027849"/>
              <a:gd name="connsiteX217" fmla="*/ 1018834 w 1994354"/>
              <a:gd name="connsiteY217" fmla="*/ 182675 h 2027849"/>
              <a:gd name="connsiteX218" fmla="*/ 1030457 w 1994354"/>
              <a:gd name="connsiteY218" fmla="*/ 168508 h 2027849"/>
              <a:gd name="connsiteX219" fmla="*/ 1034983 w 1994354"/>
              <a:gd name="connsiteY219" fmla="*/ 167534 h 2027849"/>
              <a:gd name="connsiteX220" fmla="*/ 1041532 w 1994354"/>
              <a:gd name="connsiteY220" fmla="*/ 169557 h 2027849"/>
              <a:gd name="connsiteX221" fmla="*/ 1044480 w 1994354"/>
              <a:gd name="connsiteY221" fmla="*/ 173030 h 2027849"/>
              <a:gd name="connsiteX222" fmla="*/ 1045646 w 1994354"/>
              <a:gd name="connsiteY222" fmla="*/ 191308 h 2027849"/>
              <a:gd name="connsiteX223" fmla="*/ 1028709 w 1994354"/>
              <a:gd name="connsiteY223" fmla="*/ 196845 h 2027849"/>
              <a:gd name="connsiteX224" fmla="*/ 724012 w 1994354"/>
              <a:gd name="connsiteY224" fmla="*/ 703368 h 2027849"/>
              <a:gd name="connsiteX225" fmla="*/ 714034 w 1994354"/>
              <a:gd name="connsiteY225" fmla="*/ 685245 h 2027849"/>
              <a:gd name="connsiteX226" fmla="*/ 732137 w 1994354"/>
              <a:gd name="connsiteY226" fmla="*/ 675254 h 2027849"/>
              <a:gd name="connsiteX227" fmla="*/ 732514 w 1994354"/>
              <a:gd name="connsiteY227" fmla="*/ 675367 h 2027849"/>
              <a:gd name="connsiteX228" fmla="*/ 742492 w 1994354"/>
              <a:gd name="connsiteY228" fmla="*/ 693490 h 2027849"/>
              <a:gd name="connsiteX229" fmla="*/ 724389 w 1994354"/>
              <a:gd name="connsiteY229" fmla="*/ 703481 h 2027849"/>
              <a:gd name="connsiteX230" fmla="*/ 724012 w 1994354"/>
              <a:gd name="connsiteY230" fmla="*/ 703368 h 2027849"/>
              <a:gd name="connsiteX231" fmla="*/ 800469 w 1994354"/>
              <a:gd name="connsiteY231" fmla="*/ 406848 h 2027849"/>
              <a:gd name="connsiteX232" fmla="*/ 818880 w 1994354"/>
              <a:gd name="connsiteY232" fmla="*/ 396984 h 2027849"/>
              <a:gd name="connsiteX233" fmla="*/ 828754 w 1994354"/>
              <a:gd name="connsiteY233" fmla="*/ 415475 h 2027849"/>
              <a:gd name="connsiteX234" fmla="*/ 810275 w 1994354"/>
              <a:gd name="connsiteY234" fmla="*/ 425243 h 2027849"/>
              <a:gd name="connsiteX235" fmla="*/ 800469 w 1994354"/>
              <a:gd name="connsiteY235" fmla="*/ 406848 h 2027849"/>
              <a:gd name="connsiteX236" fmla="*/ 765909 w 1994354"/>
              <a:gd name="connsiteY236" fmla="*/ 568451 h 2027849"/>
              <a:gd name="connsiteX237" fmla="*/ 756034 w 1994354"/>
              <a:gd name="connsiteY237" fmla="*/ 550025 h 2027849"/>
              <a:gd name="connsiteX238" fmla="*/ 774446 w 1994354"/>
              <a:gd name="connsiteY238" fmla="*/ 540155 h 2027849"/>
              <a:gd name="connsiteX239" fmla="*/ 784354 w 1994354"/>
              <a:gd name="connsiteY239" fmla="*/ 558508 h 2027849"/>
              <a:gd name="connsiteX240" fmla="*/ 765909 w 1994354"/>
              <a:gd name="connsiteY240" fmla="*/ 568451 h 2027849"/>
              <a:gd name="connsiteX241" fmla="*/ 852034 w 1994354"/>
              <a:gd name="connsiteY241" fmla="*/ 289931 h 2027849"/>
              <a:gd name="connsiteX242" fmla="*/ 842400 w 1994354"/>
              <a:gd name="connsiteY242" fmla="*/ 271649 h 2027849"/>
              <a:gd name="connsiteX243" fmla="*/ 860709 w 1994354"/>
              <a:gd name="connsiteY243" fmla="*/ 262025 h 2027849"/>
              <a:gd name="connsiteX244" fmla="*/ 860983 w 1994354"/>
              <a:gd name="connsiteY244" fmla="*/ 262118 h 2027849"/>
              <a:gd name="connsiteX245" fmla="*/ 870617 w 1994354"/>
              <a:gd name="connsiteY245" fmla="*/ 280399 h 2027849"/>
              <a:gd name="connsiteX246" fmla="*/ 852308 w 1994354"/>
              <a:gd name="connsiteY246" fmla="*/ 290023 h 2027849"/>
              <a:gd name="connsiteX247" fmla="*/ 852034 w 1994354"/>
              <a:gd name="connsiteY247" fmla="*/ 289931 h 2027849"/>
              <a:gd name="connsiteX248" fmla="*/ 894549 w 1994354"/>
              <a:gd name="connsiteY248" fmla="*/ 155219 h 2027849"/>
              <a:gd name="connsiteX249" fmla="*/ 883646 w 1994354"/>
              <a:gd name="connsiteY249" fmla="*/ 141103 h 2027849"/>
              <a:gd name="connsiteX250" fmla="*/ 893589 w 1994354"/>
              <a:gd name="connsiteY250" fmla="*/ 127022 h 2027849"/>
              <a:gd name="connsiteX251" fmla="*/ 899314 w 1994354"/>
              <a:gd name="connsiteY251" fmla="*/ 125455 h 2027849"/>
              <a:gd name="connsiteX252" fmla="*/ 905863 w 1994354"/>
              <a:gd name="connsiteY252" fmla="*/ 127481 h 2027849"/>
              <a:gd name="connsiteX253" fmla="*/ 909532 w 1994354"/>
              <a:gd name="connsiteY253" fmla="*/ 131335 h 2027849"/>
              <a:gd name="connsiteX254" fmla="*/ 911006 w 1994354"/>
              <a:gd name="connsiteY254" fmla="*/ 148454 h 2027849"/>
              <a:gd name="connsiteX255" fmla="*/ 894549 w 1994354"/>
              <a:gd name="connsiteY255" fmla="*/ 155219 h 2027849"/>
              <a:gd name="connsiteX256" fmla="*/ 758674 w 1994354"/>
              <a:gd name="connsiteY256" fmla="*/ 113078 h 2027849"/>
              <a:gd name="connsiteX257" fmla="*/ 748594 w 1994354"/>
              <a:gd name="connsiteY257" fmla="*/ 98503 h 2027849"/>
              <a:gd name="connsiteX258" fmla="*/ 760389 w 1994354"/>
              <a:gd name="connsiteY258" fmla="*/ 84611 h 2027849"/>
              <a:gd name="connsiteX259" fmla="*/ 764949 w 1994354"/>
              <a:gd name="connsiteY259" fmla="*/ 83774 h 2027849"/>
              <a:gd name="connsiteX260" fmla="*/ 770194 w 1994354"/>
              <a:gd name="connsiteY260" fmla="*/ 85392 h 2027849"/>
              <a:gd name="connsiteX261" fmla="*/ 773623 w 1994354"/>
              <a:gd name="connsiteY261" fmla="*/ 88595 h 2027849"/>
              <a:gd name="connsiteX262" fmla="*/ 775817 w 1994354"/>
              <a:gd name="connsiteY262" fmla="*/ 106697 h 2027849"/>
              <a:gd name="connsiteX263" fmla="*/ 758674 w 1994354"/>
              <a:gd name="connsiteY263" fmla="*/ 113078 h 2027849"/>
              <a:gd name="connsiteX264" fmla="*/ 725554 w 1994354"/>
              <a:gd name="connsiteY264" fmla="*/ 220108 h 2027849"/>
              <a:gd name="connsiteX265" fmla="*/ 735189 w 1994354"/>
              <a:gd name="connsiteY265" fmla="*/ 238379 h 2027849"/>
              <a:gd name="connsiteX266" fmla="*/ 716914 w 1994354"/>
              <a:gd name="connsiteY266" fmla="*/ 248023 h 2027849"/>
              <a:gd name="connsiteX267" fmla="*/ 707246 w 1994354"/>
              <a:gd name="connsiteY267" fmla="*/ 229879 h 2027849"/>
              <a:gd name="connsiteX268" fmla="*/ 725451 w 1994354"/>
              <a:gd name="connsiteY268" fmla="*/ 220080 h 2027849"/>
              <a:gd name="connsiteX269" fmla="*/ 725554 w 1994354"/>
              <a:gd name="connsiteY269" fmla="*/ 220108 h 2027849"/>
              <a:gd name="connsiteX270" fmla="*/ 332777 w 1994354"/>
              <a:gd name="connsiteY270" fmla="*/ 1486495 h 2027849"/>
              <a:gd name="connsiteX271" fmla="*/ 342240 w 1994354"/>
              <a:gd name="connsiteY271" fmla="*/ 1504821 h 2027849"/>
              <a:gd name="connsiteX272" fmla="*/ 323897 w 1994354"/>
              <a:gd name="connsiteY272" fmla="*/ 1514277 h 2027849"/>
              <a:gd name="connsiteX273" fmla="*/ 314400 w 1994354"/>
              <a:gd name="connsiteY273" fmla="*/ 1496119 h 2027849"/>
              <a:gd name="connsiteX274" fmla="*/ 332571 w 1994354"/>
              <a:gd name="connsiteY274" fmla="*/ 1486433 h 2027849"/>
              <a:gd name="connsiteX275" fmla="*/ 332777 w 1994354"/>
              <a:gd name="connsiteY275" fmla="*/ 1486495 h 2027849"/>
              <a:gd name="connsiteX276" fmla="*/ 624000 w 1994354"/>
              <a:gd name="connsiteY276" fmla="*/ 71301 h 2027849"/>
              <a:gd name="connsiteX277" fmla="*/ 613337 w 1994354"/>
              <a:gd name="connsiteY277" fmla="*/ 57031 h 2027849"/>
              <a:gd name="connsiteX278" fmla="*/ 624823 w 1994354"/>
              <a:gd name="connsiteY278" fmla="*/ 42761 h 2027849"/>
              <a:gd name="connsiteX279" fmla="*/ 629280 w 1994354"/>
              <a:gd name="connsiteY279" fmla="*/ 41685 h 2027849"/>
              <a:gd name="connsiteX280" fmla="*/ 635829 w 1994354"/>
              <a:gd name="connsiteY280" fmla="*/ 43711 h 2027849"/>
              <a:gd name="connsiteX281" fmla="*/ 638880 w 1994354"/>
              <a:gd name="connsiteY281" fmla="*/ 47140 h 2027849"/>
              <a:gd name="connsiteX282" fmla="*/ 640217 w 1994354"/>
              <a:gd name="connsiteY282" fmla="*/ 65407 h 2027849"/>
              <a:gd name="connsiteX283" fmla="*/ 624000 w 1994354"/>
              <a:gd name="connsiteY283" fmla="*/ 71301 h 2027849"/>
              <a:gd name="connsiteX284" fmla="*/ 185692 w 1994354"/>
              <a:gd name="connsiteY284" fmla="*/ 1017909 h 2027849"/>
              <a:gd name="connsiteX285" fmla="*/ 171909 w 1994354"/>
              <a:gd name="connsiteY285" fmla="*/ 1005984 h 2027849"/>
              <a:gd name="connsiteX286" fmla="*/ 170332 w 1994354"/>
              <a:gd name="connsiteY286" fmla="*/ 1000242 h 2027849"/>
              <a:gd name="connsiteX287" fmla="*/ 171532 w 1994354"/>
              <a:gd name="connsiteY287" fmla="*/ 996329 h 2027849"/>
              <a:gd name="connsiteX288" fmla="*/ 176160 w 1994354"/>
              <a:gd name="connsiteY288" fmla="*/ 992647 h 2027849"/>
              <a:gd name="connsiteX289" fmla="*/ 194332 w 1994354"/>
              <a:gd name="connsiteY289" fmla="*/ 990802 h 2027849"/>
              <a:gd name="connsiteX290" fmla="*/ 200674 w 1994354"/>
              <a:gd name="connsiteY290" fmla="*/ 1007421 h 2027849"/>
              <a:gd name="connsiteX291" fmla="*/ 185692 w 1994354"/>
              <a:gd name="connsiteY291" fmla="*/ 1017909 h 2027849"/>
              <a:gd name="connsiteX292" fmla="*/ 408720 w 1994354"/>
              <a:gd name="connsiteY292" fmla="*/ 300134 h 2027849"/>
              <a:gd name="connsiteX293" fmla="*/ 394663 w 1994354"/>
              <a:gd name="connsiteY293" fmla="*/ 288443 h 2027849"/>
              <a:gd name="connsiteX294" fmla="*/ 392880 w 1994354"/>
              <a:gd name="connsiteY294" fmla="*/ 282895 h 2027849"/>
              <a:gd name="connsiteX295" fmla="*/ 394080 w 1994354"/>
              <a:gd name="connsiteY295" fmla="*/ 278983 h 2027849"/>
              <a:gd name="connsiteX296" fmla="*/ 398606 w 1994354"/>
              <a:gd name="connsiteY296" fmla="*/ 275009 h 2027849"/>
              <a:gd name="connsiteX297" fmla="*/ 416674 w 1994354"/>
              <a:gd name="connsiteY297" fmla="*/ 272805 h 2027849"/>
              <a:gd name="connsiteX298" fmla="*/ 423291 w 1994354"/>
              <a:gd name="connsiteY298" fmla="*/ 289852 h 2027849"/>
              <a:gd name="connsiteX299" fmla="*/ 408720 w 1994354"/>
              <a:gd name="connsiteY299" fmla="*/ 300134 h 2027849"/>
              <a:gd name="connsiteX300" fmla="*/ 451029 w 1994354"/>
              <a:gd name="connsiteY300" fmla="*/ 164973 h 2027849"/>
              <a:gd name="connsiteX301" fmla="*/ 436526 w 1994354"/>
              <a:gd name="connsiteY301" fmla="*/ 153000 h 2027849"/>
              <a:gd name="connsiteX302" fmla="*/ 434949 w 1994354"/>
              <a:gd name="connsiteY302" fmla="*/ 147251 h 2027849"/>
              <a:gd name="connsiteX303" fmla="*/ 436183 w 1994354"/>
              <a:gd name="connsiteY303" fmla="*/ 143339 h 2027849"/>
              <a:gd name="connsiteX304" fmla="*/ 440743 w 1994354"/>
              <a:gd name="connsiteY304" fmla="*/ 139656 h 2027849"/>
              <a:gd name="connsiteX305" fmla="*/ 458949 w 1994354"/>
              <a:gd name="connsiteY305" fmla="*/ 137784 h 2027849"/>
              <a:gd name="connsiteX306" fmla="*/ 463680 w 1994354"/>
              <a:gd name="connsiteY306" fmla="*/ 158030 h 2027849"/>
              <a:gd name="connsiteX307" fmla="*/ 451029 w 1994354"/>
              <a:gd name="connsiteY307" fmla="*/ 164973 h 2027849"/>
              <a:gd name="connsiteX308" fmla="*/ 491280 w 1994354"/>
              <a:gd name="connsiteY308" fmla="*/ 29863 h 2027849"/>
              <a:gd name="connsiteX309" fmla="*/ 478697 w 1994354"/>
              <a:gd name="connsiteY309" fmla="*/ 18868 h 2027849"/>
              <a:gd name="connsiteX310" fmla="*/ 477017 w 1994354"/>
              <a:gd name="connsiteY310" fmla="*/ 11606 h 2027849"/>
              <a:gd name="connsiteX311" fmla="*/ 477840 w 1994354"/>
              <a:gd name="connsiteY311" fmla="*/ 8997 h 2027849"/>
              <a:gd name="connsiteX312" fmla="*/ 494949 w 1994354"/>
              <a:gd name="connsiteY312" fmla="*/ 4 h 2027849"/>
              <a:gd name="connsiteX313" fmla="*/ 500160 w 1994354"/>
              <a:gd name="connsiteY313" fmla="*/ 1622 h 2027849"/>
              <a:gd name="connsiteX314" fmla="*/ 503931 w 1994354"/>
              <a:gd name="connsiteY314" fmla="*/ 5421 h 2027849"/>
              <a:gd name="connsiteX315" fmla="*/ 506366 w 1994354"/>
              <a:gd name="connsiteY315" fmla="*/ 21353 h 2027849"/>
              <a:gd name="connsiteX316" fmla="*/ 491280 w 1994354"/>
              <a:gd name="connsiteY316" fmla="*/ 29863 h 2027849"/>
              <a:gd name="connsiteX317" fmla="*/ 372720 w 1994354"/>
              <a:gd name="connsiteY317" fmla="*/ 416133 h 2027849"/>
              <a:gd name="connsiteX318" fmla="*/ 377314 w 1994354"/>
              <a:gd name="connsiteY318" fmla="*/ 436337 h 2027849"/>
              <a:gd name="connsiteX319" fmla="*/ 363737 w 1994354"/>
              <a:gd name="connsiteY319" fmla="*/ 443133 h 2027849"/>
              <a:gd name="connsiteX320" fmla="*/ 350297 w 1994354"/>
              <a:gd name="connsiteY320" fmla="*/ 431609 h 2027849"/>
              <a:gd name="connsiteX321" fmla="*/ 348754 w 1994354"/>
              <a:gd name="connsiteY321" fmla="*/ 425061 h 2027849"/>
              <a:gd name="connsiteX322" fmla="*/ 349577 w 1994354"/>
              <a:gd name="connsiteY322" fmla="*/ 422452 h 2027849"/>
              <a:gd name="connsiteX323" fmla="*/ 354514 w 1994354"/>
              <a:gd name="connsiteY323" fmla="*/ 417844 h 2027849"/>
              <a:gd name="connsiteX324" fmla="*/ 372720 w 1994354"/>
              <a:gd name="connsiteY324" fmla="*/ 416133 h 2027849"/>
              <a:gd name="connsiteX325" fmla="*/ 330617 w 1994354"/>
              <a:gd name="connsiteY325" fmla="*/ 551150 h 2027849"/>
              <a:gd name="connsiteX326" fmla="*/ 335177 w 1994354"/>
              <a:gd name="connsiteY326" fmla="*/ 571461 h 2027849"/>
              <a:gd name="connsiteX327" fmla="*/ 314880 w 1994354"/>
              <a:gd name="connsiteY327" fmla="*/ 576034 h 2027849"/>
              <a:gd name="connsiteX328" fmla="*/ 308297 w 1994354"/>
              <a:gd name="connsiteY328" fmla="*/ 566410 h 2027849"/>
              <a:gd name="connsiteX329" fmla="*/ 306686 w 1994354"/>
              <a:gd name="connsiteY329" fmla="*/ 560702 h 2027849"/>
              <a:gd name="connsiteX330" fmla="*/ 307886 w 1994354"/>
              <a:gd name="connsiteY330" fmla="*/ 556790 h 2027849"/>
              <a:gd name="connsiteX331" fmla="*/ 312480 w 1994354"/>
              <a:gd name="connsiteY331" fmla="*/ 553046 h 2027849"/>
              <a:gd name="connsiteX332" fmla="*/ 330617 w 1994354"/>
              <a:gd name="connsiteY332" fmla="*/ 551150 h 2027849"/>
              <a:gd name="connsiteX333" fmla="*/ 288411 w 1994354"/>
              <a:gd name="connsiteY333" fmla="*/ 686054 h 2027849"/>
              <a:gd name="connsiteX334" fmla="*/ 293760 w 1994354"/>
              <a:gd name="connsiteY334" fmla="*/ 706097 h 2027849"/>
              <a:gd name="connsiteX335" fmla="*/ 280594 w 1994354"/>
              <a:gd name="connsiteY335" fmla="*/ 713407 h 2027849"/>
              <a:gd name="connsiteX336" fmla="*/ 266468 w 1994354"/>
              <a:gd name="connsiteY336" fmla="*/ 701850 h 2027849"/>
              <a:gd name="connsiteX337" fmla="*/ 264617 w 1994354"/>
              <a:gd name="connsiteY337" fmla="*/ 696347 h 2027849"/>
              <a:gd name="connsiteX338" fmla="*/ 265817 w 1994354"/>
              <a:gd name="connsiteY338" fmla="*/ 692435 h 2027849"/>
              <a:gd name="connsiteX339" fmla="*/ 270308 w 1994354"/>
              <a:gd name="connsiteY339" fmla="*/ 688416 h 2027849"/>
              <a:gd name="connsiteX340" fmla="*/ 288411 w 1994354"/>
              <a:gd name="connsiteY340" fmla="*/ 686054 h 2027849"/>
              <a:gd name="connsiteX341" fmla="*/ 236366 w 1994354"/>
              <a:gd name="connsiteY341" fmla="*/ 855868 h 2027849"/>
              <a:gd name="connsiteX342" fmla="*/ 240891 w 1994354"/>
              <a:gd name="connsiteY342" fmla="*/ 876072 h 2027849"/>
              <a:gd name="connsiteX343" fmla="*/ 227966 w 1994354"/>
              <a:gd name="connsiteY343" fmla="*/ 882857 h 2027849"/>
              <a:gd name="connsiteX344" fmla="*/ 213909 w 1994354"/>
              <a:gd name="connsiteY344" fmla="*/ 871200 h 2027849"/>
              <a:gd name="connsiteX345" fmla="*/ 212400 w 1994354"/>
              <a:gd name="connsiteY345" fmla="*/ 864614 h 2027849"/>
              <a:gd name="connsiteX346" fmla="*/ 213223 w 1994354"/>
              <a:gd name="connsiteY346" fmla="*/ 862005 h 2027849"/>
              <a:gd name="connsiteX347" fmla="*/ 218194 w 1994354"/>
              <a:gd name="connsiteY347" fmla="*/ 857448 h 2027849"/>
              <a:gd name="connsiteX348" fmla="*/ 236366 w 1994354"/>
              <a:gd name="connsiteY348" fmla="*/ 855868 h 2027849"/>
              <a:gd name="connsiteX349" fmla="*/ 152057 w 1994354"/>
              <a:gd name="connsiteY349" fmla="*/ 1125789 h 2027849"/>
              <a:gd name="connsiteX350" fmla="*/ 158640 w 1994354"/>
              <a:gd name="connsiteY350" fmla="*/ 1142843 h 2027849"/>
              <a:gd name="connsiteX351" fmla="*/ 144137 w 1994354"/>
              <a:gd name="connsiteY351" fmla="*/ 1153097 h 2027849"/>
              <a:gd name="connsiteX352" fmla="*/ 130046 w 1994354"/>
              <a:gd name="connsiteY352" fmla="*/ 1141440 h 2027849"/>
              <a:gd name="connsiteX353" fmla="*/ 128263 w 1994354"/>
              <a:gd name="connsiteY353" fmla="*/ 1135886 h 2027849"/>
              <a:gd name="connsiteX354" fmla="*/ 129463 w 1994354"/>
              <a:gd name="connsiteY354" fmla="*/ 1131974 h 2027849"/>
              <a:gd name="connsiteX355" fmla="*/ 133955 w 1994354"/>
              <a:gd name="connsiteY355" fmla="*/ 1128000 h 2027849"/>
              <a:gd name="connsiteX356" fmla="*/ 152057 w 1994354"/>
              <a:gd name="connsiteY356" fmla="*/ 1125789 h 2027849"/>
              <a:gd name="connsiteX357" fmla="*/ 107520 w 1994354"/>
              <a:gd name="connsiteY357" fmla="*/ 1268709 h 2027849"/>
              <a:gd name="connsiteX358" fmla="*/ 114308 w 1994354"/>
              <a:gd name="connsiteY358" fmla="*/ 1285817 h 2027849"/>
              <a:gd name="connsiteX359" fmla="*/ 99120 w 1994354"/>
              <a:gd name="connsiteY359" fmla="*/ 1296103 h 2027849"/>
              <a:gd name="connsiteX360" fmla="*/ 85680 w 1994354"/>
              <a:gd name="connsiteY360" fmla="*/ 1284604 h 2027849"/>
              <a:gd name="connsiteX361" fmla="*/ 84137 w 1994354"/>
              <a:gd name="connsiteY361" fmla="*/ 1278045 h 2027849"/>
              <a:gd name="connsiteX362" fmla="*/ 84960 w 1994354"/>
              <a:gd name="connsiteY362" fmla="*/ 1275439 h 2027849"/>
              <a:gd name="connsiteX363" fmla="*/ 89897 w 1994354"/>
              <a:gd name="connsiteY363" fmla="*/ 1270831 h 2027849"/>
              <a:gd name="connsiteX364" fmla="*/ 107520 w 1994354"/>
              <a:gd name="connsiteY364" fmla="*/ 1268709 h 2027849"/>
              <a:gd name="connsiteX365" fmla="*/ 66034 w 1994354"/>
              <a:gd name="connsiteY365" fmla="*/ 1404138 h 2027849"/>
              <a:gd name="connsiteX366" fmla="*/ 70800 w 1994354"/>
              <a:gd name="connsiteY366" fmla="*/ 1424383 h 2027849"/>
              <a:gd name="connsiteX367" fmla="*/ 58251 w 1994354"/>
              <a:gd name="connsiteY367" fmla="*/ 1431357 h 2027849"/>
              <a:gd name="connsiteX368" fmla="*/ 43680 w 1994354"/>
              <a:gd name="connsiteY368" fmla="*/ 1419419 h 2027849"/>
              <a:gd name="connsiteX369" fmla="*/ 42069 w 1994354"/>
              <a:gd name="connsiteY369" fmla="*/ 1413710 h 2027849"/>
              <a:gd name="connsiteX370" fmla="*/ 43269 w 1994354"/>
              <a:gd name="connsiteY370" fmla="*/ 1409798 h 2027849"/>
              <a:gd name="connsiteX371" fmla="*/ 47863 w 1994354"/>
              <a:gd name="connsiteY371" fmla="*/ 1406047 h 2027849"/>
              <a:gd name="connsiteX372" fmla="*/ 66034 w 1994354"/>
              <a:gd name="connsiteY372" fmla="*/ 1404120 h 2027849"/>
              <a:gd name="connsiteX373" fmla="*/ 24343 w 1994354"/>
              <a:gd name="connsiteY373" fmla="*/ 1539477 h 2027849"/>
              <a:gd name="connsiteX374" fmla="*/ 30206 w 1994354"/>
              <a:gd name="connsiteY374" fmla="*/ 1556812 h 2027849"/>
              <a:gd name="connsiteX375" fmla="*/ 13166 w 1994354"/>
              <a:gd name="connsiteY375" fmla="*/ 1566278 h 2027849"/>
              <a:gd name="connsiteX376" fmla="*/ 1852 w 1994354"/>
              <a:gd name="connsiteY376" fmla="*/ 1554857 h 2027849"/>
              <a:gd name="connsiteX377" fmla="*/ 0 w 1994354"/>
              <a:gd name="connsiteY377" fmla="*/ 1549355 h 2027849"/>
              <a:gd name="connsiteX378" fmla="*/ 1200 w 1994354"/>
              <a:gd name="connsiteY378" fmla="*/ 1545443 h 2027849"/>
              <a:gd name="connsiteX379" fmla="*/ 5692 w 1994354"/>
              <a:gd name="connsiteY379" fmla="*/ 1541421 h 2027849"/>
              <a:gd name="connsiteX380" fmla="*/ 24343 w 1994354"/>
              <a:gd name="connsiteY380" fmla="*/ 1539460 h 2027849"/>
              <a:gd name="connsiteX381" fmla="*/ 155897 w 1994354"/>
              <a:gd name="connsiteY381" fmla="*/ 1579526 h 2027849"/>
              <a:gd name="connsiteX382" fmla="*/ 165189 w 1994354"/>
              <a:gd name="connsiteY382" fmla="*/ 1598414 h 2027849"/>
              <a:gd name="connsiteX383" fmla="*/ 146880 w 1994354"/>
              <a:gd name="connsiteY383" fmla="*/ 1607880 h 2027849"/>
              <a:gd name="connsiteX384" fmla="*/ 137451 w 1994354"/>
              <a:gd name="connsiteY384" fmla="*/ 1589219 h 2027849"/>
              <a:gd name="connsiteX385" fmla="*/ 155897 w 1994354"/>
              <a:gd name="connsiteY385" fmla="*/ 1579509 h 2027849"/>
              <a:gd name="connsiteX386" fmla="*/ 317314 w 1994354"/>
              <a:gd name="connsiteY386" fmla="*/ 1059326 h 2027849"/>
              <a:gd name="connsiteX387" fmla="*/ 307509 w 1994354"/>
              <a:gd name="connsiteY387" fmla="*/ 1041021 h 2027849"/>
              <a:gd name="connsiteX388" fmla="*/ 307509 w 1994354"/>
              <a:gd name="connsiteY388" fmla="*/ 1041017 h 2027849"/>
              <a:gd name="connsiteX389" fmla="*/ 325749 w 1994354"/>
              <a:gd name="connsiteY389" fmla="*/ 1031325 h 2027849"/>
              <a:gd name="connsiteX390" fmla="*/ 335451 w 1994354"/>
              <a:gd name="connsiteY390" fmla="*/ 1049582 h 2027849"/>
              <a:gd name="connsiteX391" fmla="*/ 317314 w 1994354"/>
              <a:gd name="connsiteY391" fmla="*/ 1059309 h 2027849"/>
              <a:gd name="connsiteX392" fmla="*/ 590606 w 1994354"/>
              <a:gd name="connsiteY392" fmla="*/ 178252 h 2027849"/>
              <a:gd name="connsiteX393" fmla="*/ 600206 w 1994354"/>
              <a:gd name="connsiteY393" fmla="*/ 196214 h 2027849"/>
              <a:gd name="connsiteX394" fmla="*/ 600069 w 1994354"/>
              <a:gd name="connsiteY394" fmla="*/ 196629 h 2027849"/>
              <a:gd name="connsiteX395" fmla="*/ 581726 w 1994354"/>
              <a:gd name="connsiteY395" fmla="*/ 206112 h 2027849"/>
              <a:gd name="connsiteX396" fmla="*/ 572229 w 1994354"/>
              <a:gd name="connsiteY396" fmla="*/ 187756 h 2027849"/>
              <a:gd name="connsiteX397" fmla="*/ 590229 w 1994354"/>
              <a:gd name="connsiteY397" fmla="*/ 178097 h 2027849"/>
              <a:gd name="connsiteX398" fmla="*/ 590606 w 1994354"/>
              <a:gd name="connsiteY398" fmla="*/ 178221 h 2027849"/>
              <a:gd name="connsiteX399" fmla="*/ 513737 w 1994354"/>
              <a:gd name="connsiteY399" fmla="*/ 474857 h 2027849"/>
              <a:gd name="connsiteX400" fmla="*/ 495291 w 1994354"/>
              <a:gd name="connsiteY400" fmla="*/ 484159 h 2027849"/>
              <a:gd name="connsiteX401" fmla="*/ 486000 w 1994354"/>
              <a:gd name="connsiteY401" fmla="*/ 465710 h 2027849"/>
              <a:gd name="connsiteX402" fmla="*/ 504308 w 1994354"/>
              <a:gd name="connsiteY402" fmla="*/ 456367 h 2027849"/>
              <a:gd name="connsiteX403" fmla="*/ 513737 w 1994354"/>
              <a:gd name="connsiteY403" fmla="*/ 474840 h 2027849"/>
              <a:gd name="connsiteX404" fmla="*/ 548503 w 1994354"/>
              <a:gd name="connsiteY404" fmla="*/ 313115 h 2027849"/>
              <a:gd name="connsiteX405" fmla="*/ 558583 w 1994354"/>
              <a:gd name="connsiteY405" fmla="*/ 331416 h 2027849"/>
              <a:gd name="connsiteX406" fmla="*/ 540275 w 1994354"/>
              <a:gd name="connsiteY406" fmla="*/ 341493 h 2027849"/>
              <a:gd name="connsiteX407" fmla="*/ 530194 w 1994354"/>
              <a:gd name="connsiteY407" fmla="*/ 323191 h 2027849"/>
              <a:gd name="connsiteX408" fmla="*/ 530229 w 1994354"/>
              <a:gd name="connsiteY408" fmla="*/ 323095 h 2027849"/>
              <a:gd name="connsiteX409" fmla="*/ 548434 w 1994354"/>
              <a:gd name="connsiteY409" fmla="*/ 313080 h 2027849"/>
              <a:gd name="connsiteX410" fmla="*/ 548503 w 1994354"/>
              <a:gd name="connsiteY410" fmla="*/ 313097 h 2027849"/>
              <a:gd name="connsiteX411" fmla="*/ 462069 w 1994354"/>
              <a:gd name="connsiteY411" fmla="*/ 591473 h 2027849"/>
              <a:gd name="connsiteX412" fmla="*/ 472012 w 1994354"/>
              <a:gd name="connsiteY412" fmla="*/ 609641 h 2027849"/>
              <a:gd name="connsiteX413" fmla="*/ 453840 w 1994354"/>
              <a:gd name="connsiteY413" fmla="*/ 619570 h 2027849"/>
              <a:gd name="connsiteX414" fmla="*/ 443897 w 1994354"/>
              <a:gd name="connsiteY414" fmla="*/ 601416 h 2027849"/>
              <a:gd name="connsiteX415" fmla="*/ 461589 w 1994354"/>
              <a:gd name="connsiteY415" fmla="*/ 591312 h 2027849"/>
              <a:gd name="connsiteX416" fmla="*/ 462069 w 1994354"/>
              <a:gd name="connsiteY416" fmla="*/ 591456 h 2027849"/>
              <a:gd name="connsiteX417" fmla="*/ 402034 w 1994354"/>
              <a:gd name="connsiteY417" fmla="*/ 736368 h 2027849"/>
              <a:gd name="connsiteX418" fmla="*/ 420172 w 1994354"/>
              <a:gd name="connsiteY418" fmla="*/ 726487 h 2027849"/>
              <a:gd name="connsiteX419" fmla="*/ 430046 w 1994354"/>
              <a:gd name="connsiteY419" fmla="*/ 744631 h 2027849"/>
              <a:gd name="connsiteX420" fmla="*/ 429977 w 1994354"/>
              <a:gd name="connsiteY420" fmla="*/ 744902 h 2027849"/>
              <a:gd name="connsiteX421" fmla="*/ 411737 w 1994354"/>
              <a:gd name="connsiteY421" fmla="*/ 754598 h 2027849"/>
              <a:gd name="connsiteX422" fmla="*/ 402034 w 1994354"/>
              <a:gd name="connsiteY422" fmla="*/ 736351 h 2027849"/>
              <a:gd name="connsiteX423" fmla="*/ 359349 w 1994354"/>
              <a:gd name="connsiteY423" fmla="*/ 924271 h 2027849"/>
              <a:gd name="connsiteX424" fmla="*/ 349063 w 1994354"/>
              <a:gd name="connsiteY424" fmla="*/ 906093 h 2027849"/>
              <a:gd name="connsiteX425" fmla="*/ 367234 w 1994354"/>
              <a:gd name="connsiteY425" fmla="*/ 895804 h 2027849"/>
              <a:gd name="connsiteX426" fmla="*/ 377520 w 1994354"/>
              <a:gd name="connsiteY426" fmla="*/ 913982 h 2027849"/>
              <a:gd name="connsiteX427" fmla="*/ 377486 w 1994354"/>
              <a:gd name="connsiteY427" fmla="*/ 914129 h 2027849"/>
              <a:gd name="connsiteX428" fmla="*/ 359417 w 1994354"/>
              <a:gd name="connsiteY428" fmla="*/ 924271 h 2027849"/>
              <a:gd name="connsiteX429" fmla="*/ 359349 w 1994354"/>
              <a:gd name="connsiteY429" fmla="*/ 924254 h 2027849"/>
              <a:gd name="connsiteX430" fmla="*/ 283749 w 1994354"/>
              <a:gd name="connsiteY430" fmla="*/ 1166095 h 2027849"/>
              <a:gd name="connsiteX431" fmla="*/ 293931 w 1994354"/>
              <a:gd name="connsiteY431" fmla="*/ 1184284 h 2027849"/>
              <a:gd name="connsiteX432" fmla="*/ 275760 w 1994354"/>
              <a:gd name="connsiteY432" fmla="*/ 1194477 h 2027849"/>
              <a:gd name="connsiteX433" fmla="*/ 265543 w 1994354"/>
              <a:gd name="connsiteY433" fmla="*/ 1176285 h 2027849"/>
              <a:gd name="connsiteX434" fmla="*/ 265577 w 1994354"/>
              <a:gd name="connsiteY434" fmla="*/ 1176223 h 2027849"/>
              <a:gd name="connsiteX435" fmla="*/ 283611 w 1994354"/>
              <a:gd name="connsiteY435" fmla="*/ 1166040 h 2027849"/>
              <a:gd name="connsiteX436" fmla="*/ 283749 w 1994354"/>
              <a:gd name="connsiteY436" fmla="*/ 1166078 h 2027849"/>
              <a:gd name="connsiteX437" fmla="*/ 198069 w 1994354"/>
              <a:gd name="connsiteY437" fmla="*/ 1444732 h 2027849"/>
              <a:gd name="connsiteX438" fmla="*/ 207051 w 1994354"/>
              <a:gd name="connsiteY438" fmla="*/ 1463304 h 2027849"/>
              <a:gd name="connsiteX439" fmla="*/ 188468 w 1994354"/>
              <a:gd name="connsiteY439" fmla="*/ 1472280 h 2027849"/>
              <a:gd name="connsiteX440" fmla="*/ 179486 w 1994354"/>
              <a:gd name="connsiteY440" fmla="*/ 1453742 h 2027849"/>
              <a:gd name="connsiteX441" fmla="*/ 197417 w 1994354"/>
              <a:gd name="connsiteY441" fmla="*/ 1444492 h 2027849"/>
              <a:gd name="connsiteX442" fmla="*/ 198069 w 1994354"/>
              <a:gd name="connsiteY442" fmla="*/ 1444715 h 2027849"/>
              <a:gd name="connsiteX443" fmla="*/ 240069 w 1994354"/>
              <a:gd name="connsiteY443" fmla="*/ 1309433 h 2027849"/>
              <a:gd name="connsiteX444" fmla="*/ 249463 w 1994354"/>
              <a:gd name="connsiteY444" fmla="*/ 1328157 h 2027849"/>
              <a:gd name="connsiteX445" fmla="*/ 230743 w 1994354"/>
              <a:gd name="connsiteY445" fmla="*/ 1337558 h 2027849"/>
              <a:gd name="connsiteX446" fmla="*/ 221349 w 1994354"/>
              <a:gd name="connsiteY446" fmla="*/ 1318835 h 2027849"/>
              <a:gd name="connsiteX447" fmla="*/ 221417 w 1994354"/>
              <a:gd name="connsiteY447" fmla="*/ 1318622 h 2027849"/>
              <a:gd name="connsiteX448" fmla="*/ 240000 w 1994354"/>
              <a:gd name="connsiteY448" fmla="*/ 1309396 h 2027849"/>
              <a:gd name="connsiteX449" fmla="*/ 240069 w 1994354"/>
              <a:gd name="connsiteY449" fmla="*/ 1309416 h 2027849"/>
              <a:gd name="connsiteX450" fmla="*/ 291189 w 1994354"/>
              <a:gd name="connsiteY450" fmla="*/ 1621512 h 2027849"/>
              <a:gd name="connsiteX451" fmla="*/ 300583 w 1994354"/>
              <a:gd name="connsiteY451" fmla="*/ 1640191 h 2027849"/>
              <a:gd name="connsiteX452" fmla="*/ 282206 w 1994354"/>
              <a:gd name="connsiteY452" fmla="*/ 1650004 h 2027849"/>
              <a:gd name="connsiteX453" fmla="*/ 272400 w 1994354"/>
              <a:gd name="connsiteY453" fmla="*/ 1631633 h 2027849"/>
              <a:gd name="connsiteX454" fmla="*/ 272606 w 1994354"/>
              <a:gd name="connsiteY454" fmla="*/ 1631013 h 2027849"/>
              <a:gd name="connsiteX455" fmla="*/ 291189 w 1994354"/>
              <a:gd name="connsiteY455" fmla="*/ 1621495 h 2027849"/>
              <a:gd name="connsiteX456" fmla="*/ 366103 w 1994354"/>
              <a:gd name="connsiteY456" fmla="*/ 1379541 h 2027849"/>
              <a:gd name="connsiteX457" fmla="*/ 356126 w 1994354"/>
              <a:gd name="connsiteY457" fmla="*/ 1361112 h 2027849"/>
              <a:gd name="connsiteX458" fmla="*/ 374571 w 1994354"/>
              <a:gd name="connsiteY458" fmla="*/ 1351152 h 2027849"/>
              <a:gd name="connsiteX459" fmla="*/ 384514 w 1994354"/>
              <a:gd name="connsiteY459" fmla="*/ 1369581 h 2027849"/>
              <a:gd name="connsiteX460" fmla="*/ 384514 w 1994354"/>
              <a:gd name="connsiteY460" fmla="*/ 1369632 h 2027849"/>
              <a:gd name="connsiteX461" fmla="*/ 366103 w 1994354"/>
              <a:gd name="connsiteY461" fmla="*/ 1379524 h 2027849"/>
              <a:gd name="connsiteX462" fmla="*/ 410366 w 1994354"/>
              <a:gd name="connsiteY462" fmla="*/ 1236247 h 2027849"/>
              <a:gd name="connsiteX463" fmla="*/ 400766 w 1994354"/>
              <a:gd name="connsiteY463" fmla="*/ 1217733 h 2027849"/>
              <a:gd name="connsiteX464" fmla="*/ 419280 w 1994354"/>
              <a:gd name="connsiteY464" fmla="*/ 1208133 h 2027849"/>
              <a:gd name="connsiteX465" fmla="*/ 428846 w 1994354"/>
              <a:gd name="connsiteY465" fmla="*/ 1226695 h 2027849"/>
              <a:gd name="connsiteX466" fmla="*/ 410366 w 1994354"/>
              <a:gd name="connsiteY466" fmla="*/ 1236230 h 2027849"/>
              <a:gd name="connsiteX467" fmla="*/ 546720 w 1994354"/>
              <a:gd name="connsiteY467" fmla="*/ 796615 h 2027849"/>
              <a:gd name="connsiteX468" fmla="*/ 537154 w 1994354"/>
              <a:gd name="connsiteY468" fmla="*/ 778067 h 2027849"/>
              <a:gd name="connsiteX469" fmla="*/ 555703 w 1994354"/>
              <a:gd name="connsiteY469" fmla="*/ 768501 h 2027849"/>
              <a:gd name="connsiteX470" fmla="*/ 565269 w 1994354"/>
              <a:gd name="connsiteY470" fmla="*/ 787039 h 2027849"/>
              <a:gd name="connsiteX471" fmla="*/ 546720 w 1994354"/>
              <a:gd name="connsiteY471" fmla="*/ 796598 h 2027849"/>
              <a:gd name="connsiteX472" fmla="*/ 597703 w 1994354"/>
              <a:gd name="connsiteY472" fmla="*/ 633552 h 2027849"/>
              <a:gd name="connsiteX473" fmla="*/ 607029 w 1994354"/>
              <a:gd name="connsiteY473" fmla="*/ 652032 h 2027849"/>
              <a:gd name="connsiteX474" fmla="*/ 588549 w 1994354"/>
              <a:gd name="connsiteY474" fmla="*/ 661358 h 2027849"/>
              <a:gd name="connsiteX475" fmla="*/ 579223 w 1994354"/>
              <a:gd name="connsiteY475" fmla="*/ 642868 h 2027849"/>
              <a:gd name="connsiteX476" fmla="*/ 597703 w 1994354"/>
              <a:gd name="connsiteY476" fmla="*/ 633535 h 2027849"/>
              <a:gd name="connsiteX477" fmla="*/ 494023 w 1994354"/>
              <a:gd name="connsiteY477" fmla="*/ 966048 h 2027849"/>
              <a:gd name="connsiteX478" fmla="*/ 484560 w 1994354"/>
              <a:gd name="connsiteY478" fmla="*/ 947421 h 2027849"/>
              <a:gd name="connsiteX479" fmla="*/ 503177 w 1994354"/>
              <a:gd name="connsiteY479" fmla="*/ 937968 h 2027849"/>
              <a:gd name="connsiteX480" fmla="*/ 512640 w 1994354"/>
              <a:gd name="connsiteY480" fmla="*/ 956592 h 2027849"/>
              <a:gd name="connsiteX481" fmla="*/ 512640 w 1994354"/>
              <a:gd name="connsiteY481" fmla="*/ 956620 h 2027849"/>
              <a:gd name="connsiteX482" fmla="*/ 494023 w 1994354"/>
              <a:gd name="connsiteY482" fmla="*/ 966031 h 2027849"/>
              <a:gd name="connsiteX483" fmla="*/ 452537 w 1994354"/>
              <a:gd name="connsiteY483" fmla="*/ 1101254 h 2027849"/>
              <a:gd name="connsiteX484" fmla="*/ 442629 w 1994354"/>
              <a:gd name="connsiteY484" fmla="*/ 1082939 h 2027849"/>
              <a:gd name="connsiteX485" fmla="*/ 461040 w 1994354"/>
              <a:gd name="connsiteY485" fmla="*/ 1073219 h 2027849"/>
              <a:gd name="connsiteX486" fmla="*/ 470846 w 1994354"/>
              <a:gd name="connsiteY486" fmla="*/ 1091321 h 2027849"/>
              <a:gd name="connsiteX487" fmla="*/ 452537 w 1994354"/>
              <a:gd name="connsiteY487" fmla="*/ 1101237 h 2027849"/>
              <a:gd name="connsiteX488" fmla="*/ 665349 w 1994354"/>
              <a:gd name="connsiteY488" fmla="*/ 365030 h 2027849"/>
              <a:gd name="connsiteX489" fmla="*/ 683657 w 1994354"/>
              <a:gd name="connsiteY489" fmla="*/ 355056 h 2027849"/>
              <a:gd name="connsiteX490" fmla="*/ 693463 w 1994354"/>
              <a:gd name="connsiteY490" fmla="*/ 373502 h 2027849"/>
              <a:gd name="connsiteX491" fmla="*/ 675223 w 1994354"/>
              <a:gd name="connsiteY491" fmla="*/ 383359 h 2027849"/>
              <a:gd name="connsiteX492" fmla="*/ 665349 w 1994354"/>
              <a:gd name="connsiteY492" fmla="*/ 365051 h 2027849"/>
              <a:gd name="connsiteX493" fmla="*/ 665349 w 1994354"/>
              <a:gd name="connsiteY493" fmla="*/ 365013 h 2027849"/>
              <a:gd name="connsiteX494" fmla="*/ 630617 w 1994354"/>
              <a:gd name="connsiteY494" fmla="*/ 526495 h 2027849"/>
              <a:gd name="connsiteX495" fmla="*/ 620846 w 1994354"/>
              <a:gd name="connsiteY495" fmla="*/ 508008 h 2027849"/>
              <a:gd name="connsiteX496" fmla="*/ 639360 w 1994354"/>
              <a:gd name="connsiteY496" fmla="*/ 498254 h 2027849"/>
              <a:gd name="connsiteX497" fmla="*/ 649097 w 1994354"/>
              <a:gd name="connsiteY497" fmla="*/ 516741 h 2027849"/>
              <a:gd name="connsiteX498" fmla="*/ 649097 w 1994354"/>
              <a:gd name="connsiteY498" fmla="*/ 516761 h 2027849"/>
              <a:gd name="connsiteX499" fmla="*/ 630617 w 1994354"/>
              <a:gd name="connsiteY499" fmla="*/ 526478 h 2027849"/>
              <a:gd name="connsiteX500" fmla="*/ 468137 w 1994354"/>
              <a:gd name="connsiteY500" fmla="*/ 1528505 h 2027849"/>
              <a:gd name="connsiteX501" fmla="*/ 477291 w 1994354"/>
              <a:gd name="connsiteY501" fmla="*/ 1546992 h 2027849"/>
              <a:gd name="connsiteX502" fmla="*/ 458812 w 1994354"/>
              <a:gd name="connsiteY502" fmla="*/ 1556150 h 2027849"/>
              <a:gd name="connsiteX503" fmla="*/ 449589 w 1994354"/>
              <a:gd name="connsiteY503" fmla="*/ 1537852 h 2027849"/>
              <a:gd name="connsiteX504" fmla="*/ 468103 w 1994354"/>
              <a:gd name="connsiteY504" fmla="*/ 1528471 h 2027849"/>
              <a:gd name="connsiteX505" fmla="*/ 468137 w 1994354"/>
              <a:gd name="connsiteY505" fmla="*/ 1528488 h 2027849"/>
              <a:gd name="connsiteX506" fmla="*/ 425829 w 1994354"/>
              <a:gd name="connsiteY506" fmla="*/ 1663283 h 2027849"/>
              <a:gd name="connsiteX507" fmla="*/ 435943 w 1994354"/>
              <a:gd name="connsiteY507" fmla="*/ 1681643 h 2027849"/>
              <a:gd name="connsiteX508" fmla="*/ 417532 w 1994354"/>
              <a:gd name="connsiteY508" fmla="*/ 1691904 h 2027849"/>
              <a:gd name="connsiteX509" fmla="*/ 407554 w 1994354"/>
              <a:gd name="connsiteY509" fmla="*/ 1673411 h 2027849"/>
              <a:gd name="connsiteX510" fmla="*/ 425829 w 1994354"/>
              <a:gd name="connsiteY510" fmla="*/ 1663265 h 2027849"/>
              <a:gd name="connsiteX511" fmla="*/ 587726 w 1994354"/>
              <a:gd name="connsiteY511" fmla="*/ 1143192 h 2027849"/>
              <a:gd name="connsiteX512" fmla="*/ 577714 w 1994354"/>
              <a:gd name="connsiteY512" fmla="*/ 1124901 h 2027849"/>
              <a:gd name="connsiteX513" fmla="*/ 595920 w 1994354"/>
              <a:gd name="connsiteY513" fmla="*/ 1114965 h 2027849"/>
              <a:gd name="connsiteX514" fmla="*/ 595989 w 1994354"/>
              <a:gd name="connsiteY514" fmla="*/ 1114989 h 2027849"/>
              <a:gd name="connsiteX515" fmla="*/ 606103 w 1994354"/>
              <a:gd name="connsiteY515" fmla="*/ 1133232 h 2027849"/>
              <a:gd name="connsiteX516" fmla="*/ 587726 w 1994354"/>
              <a:gd name="connsiteY516" fmla="*/ 1143175 h 2027849"/>
              <a:gd name="connsiteX517" fmla="*/ 690926 w 1994354"/>
              <a:gd name="connsiteY517" fmla="*/ 810446 h 2027849"/>
              <a:gd name="connsiteX518" fmla="*/ 700629 w 1994354"/>
              <a:gd name="connsiteY518" fmla="*/ 828940 h 2027849"/>
              <a:gd name="connsiteX519" fmla="*/ 682148 w 1994354"/>
              <a:gd name="connsiteY519" fmla="*/ 838639 h 2027849"/>
              <a:gd name="connsiteX520" fmla="*/ 681771 w 1994354"/>
              <a:gd name="connsiteY520" fmla="*/ 838523 h 2027849"/>
              <a:gd name="connsiteX521" fmla="*/ 672308 w 1994354"/>
              <a:gd name="connsiteY521" fmla="*/ 819899 h 2027849"/>
              <a:gd name="connsiteX522" fmla="*/ 690926 w 1994354"/>
              <a:gd name="connsiteY522" fmla="*/ 810429 h 2027849"/>
              <a:gd name="connsiteX523" fmla="*/ 638469 w 1994354"/>
              <a:gd name="connsiteY523" fmla="*/ 979934 h 2027849"/>
              <a:gd name="connsiteX524" fmla="*/ 647795 w 1994354"/>
              <a:gd name="connsiteY524" fmla="*/ 998616 h 2027849"/>
              <a:gd name="connsiteX525" fmla="*/ 629109 w 1994354"/>
              <a:gd name="connsiteY525" fmla="*/ 1007949 h 2027849"/>
              <a:gd name="connsiteX526" fmla="*/ 619783 w 1994354"/>
              <a:gd name="connsiteY526" fmla="*/ 989270 h 2027849"/>
              <a:gd name="connsiteX527" fmla="*/ 638469 w 1994354"/>
              <a:gd name="connsiteY527" fmla="*/ 979917 h 2027849"/>
              <a:gd name="connsiteX528" fmla="*/ 545589 w 1994354"/>
              <a:gd name="connsiteY528" fmla="*/ 1278196 h 2027849"/>
              <a:gd name="connsiteX529" fmla="*/ 535886 w 1994354"/>
              <a:gd name="connsiteY529" fmla="*/ 1259819 h 2027849"/>
              <a:gd name="connsiteX530" fmla="*/ 535886 w 1994354"/>
              <a:gd name="connsiteY530" fmla="*/ 1259778 h 2027849"/>
              <a:gd name="connsiteX531" fmla="*/ 554332 w 1994354"/>
              <a:gd name="connsiteY531" fmla="*/ 1250037 h 2027849"/>
              <a:gd name="connsiteX532" fmla="*/ 564103 w 1994354"/>
              <a:gd name="connsiteY532" fmla="*/ 1268551 h 2027849"/>
              <a:gd name="connsiteX533" fmla="*/ 545589 w 1994354"/>
              <a:gd name="connsiteY533" fmla="*/ 1278179 h 2027849"/>
              <a:gd name="connsiteX534" fmla="*/ 500880 w 1994354"/>
              <a:gd name="connsiteY534" fmla="*/ 1421352 h 2027849"/>
              <a:gd name="connsiteX535" fmla="*/ 491486 w 1994354"/>
              <a:gd name="connsiteY535" fmla="*/ 1402632 h 2027849"/>
              <a:gd name="connsiteX536" fmla="*/ 510206 w 1994354"/>
              <a:gd name="connsiteY536" fmla="*/ 1393235 h 2027849"/>
              <a:gd name="connsiteX537" fmla="*/ 519600 w 1994354"/>
              <a:gd name="connsiteY537" fmla="*/ 1411951 h 2027849"/>
              <a:gd name="connsiteX538" fmla="*/ 500880 w 1994354"/>
              <a:gd name="connsiteY538" fmla="*/ 1421335 h 2027849"/>
              <a:gd name="connsiteX539" fmla="*/ 995897 w 1994354"/>
              <a:gd name="connsiteY539" fmla="*/ 303981 h 2027849"/>
              <a:gd name="connsiteX540" fmla="*/ 1005806 w 1994354"/>
              <a:gd name="connsiteY540" fmla="*/ 322121 h 2027849"/>
              <a:gd name="connsiteX541" fmla="*/ 987669 w 1994354"/>
              <a:gd name="connsiteY541" fmla="*/ 332020 h 2027849"/>
              <a:gd name="connsiteX542" fmla="*/ 987429 w 1994354"/>
              <a:gd name="connsiteY542" fmla="*/ 331951 h 2027849"/>
              <a:gd name="connsiteX543" fmla="*/ 977657 w 1994354"/>
              <a:gd name="connsiteY543" fmla="*/ 313728 h 2027849"/>
              <a:gd name="connsiteX544" fmla="*/ 995897 w 1994354"/>
              <a:gd name="connsiteY544" fmla="*/ 303971 h 2027849"/>
              <a:gd name="connsiteX545" fmla="*/ 954377 w 1994354"/>
              <a:gd name="connsiteY545" fmla="*/ 439015 h 2027849"/>
              <a:gd name="connsiteX546" fmla="*/ 963635 w 1994354"/>
              <a:gd name="connsiteY546" fmla="*/ 457670 h 2027849"/>
              <a:gd name="connsiteX547" fmla="*/ 945052 w 1994354"/>
              <a:gd name="connsiteY547" fmla="*/ 466711 h 2027849"/>
              <a:gd name="connsiteX548" fmla="*/ 936000 w 1994354"/>
              <a:gd name="connsiteY548" fmla="*/ 448118 h 2027849"/>
              <a:gd name="connsiteX549" fmla="*/ 954377 w 1994354"/>
              <a:gd name="connsiteY549" fmla="*/ 439005 h 2027849"/>
              <a:gd name="connsiteX550" fmla="*/ 909497 w 1994354"/>
              <a:gd name="connsiteY550" fmla="*/ 582052 h 2027849"/>
              <a:gd name="connsiteX551" fmla="*/ 919714 w 1994354"/>
              <a:gd name="connsiteY551" fmla="*/ 600281 h 2027849"/>
              <a:gd name="connsiteX552" fmla="*/ 901509 w 1994354"/>
              <a:gd name="connsiteY552" fmla="*/ 610509 h 2027849"/>
              <a:gd name="connsiteX553" fmla="*/ 891257 w 1994354"/>
              <a:gd name="connsiteY553" fmla="*/ 592279 h 2027849"/>
              <a:gd name="connsiteX554" fmla="*/ 891326 w 1994354"/>
              <a:gd name="connsiteY554" fmla="*/ 592073 h 2027849"/>
              <a:gd name="connsiteX555" fmla="*/ 909429 w 1994354"/>
              <a:gd name="connsiteY555" fmla="*/ 582034 h 2027849"/>
              <a:gd name="connsiteX556" fmla="*/ 909497 w 1994354"/>
              <a:gd name="connsiteY556" fmla="*/ 582052 h 2027849"/>
              <a:gd name="connsiteX557" fmla="*/ 867532 w 1994354"/>
              <a:gd name="connsiteY557" fmla="*/ 717247 h 2027849"/>
              <a:gd name="connsiteX558" fmla="*/ 877509 w 1994354"/>
              <a:gd name="connsiteY558" fmla="*/ 735384 h 2027849"/>
              <a:gd name="connsiteX559" fmla="*/ 859372 w 1994354"/>
              <a:gd name="connsiteY559" fmla="*/ 745358 h 2027849"/>
              <a:gd name="connsiteX560" fmla="*/ 849394 w 1994354"/>
              <a:gd name="connsiteY560" fmla="*/ 727221 h 2027849"/>
              <a:gd name="connsiteX561" fmla="*/ 849394 w 1994354"/>
              <a:gd name="connsiteY561" fmla="*/ 727221 h 2027849"/>
              <a:gd name="connsiteX562" fmla="*/ 867223 w 1994354"/>
              <a:gd name="connsiteY562" fmla="*/ 717158 h 2027849"/>
              <a:gd name="connsiteX563" fmla="*/ 867532 w 1994354"/>
              <a:gd name="connsiteY563" fmla="*/ 717247 h 2027849"/>
              <a:gd name="connsiteX564" fmla="*/ 782914 w 1994354"/>
              <a:gd name="connsiteY564" fmla="*/ 1040219 h 2027849"/>
              <a:gd name="connsiteX565" fmla="*/ 764503 w 1994354"/>
              <a:gd name="connsiteY565" fmla="*/ 1049620 h 2027849"/>
              <a:gd name="connsiteX566" fmla="*/ 755109 w 1994354"/>
              <a:gd name="connsiteY566" fmla="*/ 1031205 h 2027849"/>
              <a:gd name="connsiteX567" fmla="*/ 773349 w 1994354"/>
              <a:gd name="connsiteY567" fmla="*/ 1021752 h 2027849"/>
              <a:gd name="connsiteX568" fmla="*/ 782914 w 1994354"/>
              <a:gd name="connsiteY568" fmla="*/ 1040205 h 2027849"/>
              <a:gd name="connsiteX569" fmla="*/ 782914 w 1994354"/>
              <a:gd name="connsiteY569" fmla="*/ 1040225 h 2027849"/>
              <a:gd name="connsiteX570" fmla="*/ 825669 w 1994354"/>
              <a:gd name="connsiteY570" fmla="*/ 852237 h 2027849"/>
              <a:gd name="connsiteX571" fmla="*/ 835646 w 1994354"/>
              <a:gd name="connsiteY571" fmla="*/ 870559 h 2027849"/>
              <a:gd name="connsiteX572" fmla="*/ 817337 w 1994354"/>
              <a:gd name="connsiteY572" fmla="*/ 880553 h 2027849"/>
              <a:gd name="connsiteX573" fmla="*/ 807360 w 1994354"/>
              <a:gd name="connsiteY573" fmla="*/ 862231 h 2027849"/>
              <a:gd name="connsiteX574" fmla="*/ 825669 w 1994354"/>
              <a:gd name="connsiteY574" fmla="*/ 852244 h 2027849"/>
              <a:gd name="connsiteX575" fmla="*/ 731349 w 1994354"/>
              <a:gd name="connsiteY575" fmla="*/ 1156961 h 2027849"/>
              <a:gd name="connsiteX576" fmla="*/ 741120 w 1994354"/>
              <a:gd name="connsiteY576" fmla="*/ 1175294 h 2027849"/>
              <a:gd name="connsiteX577" fmla="*/ 722812 w 1994354"/>
              <a:gd name="connsiteY577" fmla="*/ 1185079 h 2027849"/>
              <a:gd name="connsiteX578" fmla="*/ 713006 w 1994354"/>
              <a:gd name="connsiteY578" fmla="*/ 1166747 h 2027849"/>
              <a:gd name="connsiteX579" fmla="*/ 713040 w 1994354"/>
              <a:gd name="connsiteY579" fmla="*/ 1166664 h 2027849"/>
              <a:gd name="connsiteX580" fmla="*/ 731040 w 1994354"/>
              <a:gd name="connsiteY580" fmla="*/ 1156876 h 2027849"/>
              <a:gd name="connsiteX581" fmla="*/ 731349 w 1994354"/>
              <a:gd name="connsiteY581" fmla="*/ 1156968 h 2027849"/>
              <a:gd name="connsiteX582" fmla="*/ 603360 w 1994354"/>
              <a:gd name="connsiteY582" fmla="*/ 1570423 h 2027849"/>
              <a:gd name="connsiteX583" fmla="*/ 612617 w 1994354"/>
              <a:gd name="connsiteY583" fmla="*/ 1588855 h 2027849"/>
              <a:gd name="connsiteX584" fmla="*/ 594206 w 1994354"/>
              <a:gd name="connsiteY584" fmla="*/ 1598126 h 2027849"/>
              <a:gd name="connsiteX585" fmla="*/ 584914 w 1994354"/>
              <a:gd name="connsiteY585" fmla="*/ 1579739 h 2027849"/>
              <a:gd name="connsiteX586" fmla="*/ 602812 w 1994354"/>
              <a:gd name="connsiteY586" fmla="*/ 1570245 h 2027849"/>
              <a:gd name="connsiteX587" fmla="*/ 603360 w 1994354"/>
              <a:gd name="connsiteY587" fmla="*/ 1570430 h 2027849"/>
              <a:gd name="connsiteX588" fmla="*/ 645257 w 1994354"/>
              <a:gd name="connsiteY588" fmla="*/ 1435091 h 2027849"/>
              <a:gd name="connsiteX589" fmla="*/ 655097 w 1994354"/>
              <a:gd name="connsiteY589" fmla="*/ 1453605 h 2027849"/>
              <a:gd name="connsiteX590" fmla="*/ 636583 w 1994354"/>
              <a:gd name="connsiteY590" fmla="*/ 1463445 h 2027849"/>
              <a:gd name="connsiteX591" fmla="*/ 626743 w 1994354"/>
              <a:gd name="connsiteY591" fmla="*/ 1444931 h 2027849"/>
              <a:gd name="connsiteX592" fmla="*/ 626812 w 1994354"/>
              <a:gd name="connsiteY592" fmla="*/ 1444718 h 2027849"/>
              <a:gd name="connsiteX593" fmla="*/ 645257 w 1994354"/>
              <a:gd name="connsiteY593" fmla="*/ 1435097 h 2027849"/>
              <a:gd name="connsiteX594" fmla="*/ 689795 w 1994354"/>
              <a:gd name="connsiteY594" fmla="*/ 1292033 h 2027849"/>
              <a:gd name="connsiteX595" fmla="*/ 699017 w 1994354"/>
              <a:gd name="connsiteY595" fmla="*/ 1310678 h 2027849"/>
              <a:gd name="connsiteX596" fmla="*/ 699017 w 1994354"/>
              <a:gd name="connsiteY596" fmla="*/ 1310712 h 2027849"/>
              <a:gd name="connsiteX597" fmla="*/ 680400 w 1994354"/>
              <a:gd name="connsiteY597" fmla="*/ 1319771 h 2027849"/>
              <a:gd name="connsiteX598" fmla="*/ 671349 w 1994354"/>
              <a:gd name="connsiteY598" fmla="*/ 1301157 h 2027849"/>
              <a:gd name="connsiteX599" fmla="*/ 689795 w 1994354"/>
              <a:gd name="connsiteY599" fmla="*/ 1292040 h 2027849"/>
              <a:gd name="connsiteX600" fmla="*/ 561463 w 1994354"/>
              <a:gd name="connsiteY600" fmla="*/ 1705327 h 2027849"/>
              <a:gd name="connsiteX601" fmla="*/ 570823 w 1994354"/>
              <a:gd name="connsiteY601" fmla="*/ 1723958 h 2027849"/>
              <a:gd name="connsiteX602" fmla="*/ 552549 w 1994354"/>
              <a:gd name="connsiteY602" fmla="*/ 1733712 h 2027849"/>
              <a:gd name="connsiteX603" fmla="*/ 542812 w 1994354"/>
              <a:gd name="connsiteY603" fmla="*/ 1715448 h 2027849"/>
              <a:gd name="connsiteX604" fmla="*/ 542983 w 1994354"/>
              <a:gd name="connsiteY604" fmla="*/ 1714907 h 2027849"/>
              <a:gd name="connsiteX605" fmla="*/ 561463 w 1994354"/>
              <a:gd name="connsiteY605" fmla="*/ 1705334 h 2027849"/>
              <a:gd name="connsiteX606" fmla="*/ 696446 w 1994354"/>
              <a:gd name="connsiteY606" fmla="*/ 1747214 h 2027849"/>
              <a:gd name="connsiteX607" fmla="*/ 706251 w 1994354"/>
              <a:gd name="connsiteY607" fmla="*/ 1765763 h 2027849"/>
              <a:gd name="connsiteX608" fmla="*/ 687600 w 1994354"/>
              <a:gd name="connsiteY608" fmla="*/ 1775675 h 2027849"/>
              <a:gd name="connsiteX609" fmla="*/ 677966 w 1994354"/>
              <a:gd name="connsiteY609" fmla="*/ 1756986 h 2027849"/>
              <a:gd name="connsiteX610" fmla="*/ 696446 w 1994354"/>
              <a:gd name="connsiteY610" fmla="*/ 1747221 h 2027849"/>
              <a:gd name="connsiteX611" fmla="*/ 1266411 w 1994354"/>
              <a:gd name="connsiteY611" fmla="*/ 387888 h 2027849"/>
              <a:gd name="connsiteX612" fmla="*/ 1275840 w 1994354"/>
              <a:gd name="connsiteY612" fmla="*/ 406283 h 2027849"/>
              <a:gd name="connsiteX613" fmla="*/ 1257463 w 1994354"/>
              <a:gd name="connsiteY613" fmla="*/ 415711 h 2027849"/>
              <a:gd name="connsiteX614" fmla="*/ 1248000 w 1994354"/>
              <a:gd name="connsiteY614" fmla="*/ 397372 h 2027849"/>
              <a:gd name="connsiteX615" fmla="*/ 1266034 w 1994354"/>
              <a:gd name="connsiteY615" fmla="*/ 387779 h 2027849"/>
              <a:gd name="connsiteX616" fmla="*/ 1266411 w 1994354"/>
              <a:gd name="connsiteY616" fmla="*/ 387895 h 2027849"/>
              <a:gd name="connsiteX617" fmla="*/ 873291 w 1994354"/>
              <a:gd name="connsiteY617" fmla="*/ 1654176 h 2027849"/>
              <a:gd name="connsiteX618" fmla="*/ 882994 w 1994354"/>
              <a:gd name="connsiteY618" fmla="*/ 1672386 h 2027849"/>
              <a:gd name="connsiteX619" fmla="*/ 864754 w 1994354"/>
              <a:gd name="connsiteY619" fmla="*/ 1682075 h 2027849"/>
              <a:gd name="connsiteX620" fmla="*/ 855052 w 1994354"/>
              <a:gd name="connsiteY620" fmla="*/ 1663968 h 2027849"/>
              <a:gd name="connsiteX621" fmla="*/ 872674 w 1994354"/>
              <a:gd name="connsiteY621" fmla="*/ 1653988 h 2027849"/>
              <a:gd name="connsiteX622" fmla="*/ 873291 w 1994354"/>
              <a:gd name="connsiteY622" fmla="*/ 1654176 h 2027849"/>
              <a:gd name="connsiteX623" fmla="*/ 831360 w 1994354"/>
              <a:gd name="connsiteY623" fmla="*/ 1789067 h 2027849"/>
              <a:gd name="connsiteX624" fmla="*/ 841269 w 1994354"/>
              <a:gd name="connsiteY624" fmla="*/ 1807389 h 2027849"/>
              <a:gd name="connsiteX625" fmla="*/ 823234 w 1994354"/>
              <a:gd name="connsiteY625" fmla="*/ 1817630 h 2027849"/>
              <a:gd name="connsiteX626" fmla="*/ 812983 w 1994354"/>
              <a:gd name="connsiteY626" fmla="*/ 1799603 h 2027849"/>
              <a:gd name="connsiteX627" fmla="*/ 813120 w 1994354"/>
              <a:gd name="connsiteY627" fmla="*/ 1799191 h 2027849"/>
              <a:gd name="connsiteX628" fmla="*/ 831360 w 1994354"/>
              <a:gd name="connsiteY628" fmla="*/ 1789067 h 2027849"/>
              <a:gd name="connsiteX629" fmla="*/ 1129611 w 1994354"/>
              <a:gd name="connsiteY629" fmla="*/ 829200 h 2027849"/>
              <a:gd name="connsiteX630" fmla="*/ 1119737 w 1994354"/>
              <a:gd name="connsiteY630" fmla="*/ 810998 h 2027849"/>
              <a:gd name="connsiteX631" fmla="*/ 1137943 w 1994354"/>
              <a:gd name="connsiteY631" fmla="*/ 801131 h 2027849"/>
              <a:gd name="connsiteX632" fmla="*/ 1147817 w 1994354"/>
              <a:gd name="connsiteY632" fmla="*/ 819316 h 2027849"/>
              <a:gd name="connsiteX633" fmla="*/ 1129886 w 1994354"/>
              <a:gd name="connsiteY633" fmla="*/ 829283 h 2027849"/>
              <a:gd name="connsiteX634" fmla="*/ 1129611 w 1994354"/>
              <a:gd name="connsiteY634" fmla="*/ 829200 h 2027849"/>
              <a:gd name="connsiteX635" fmla="*/ 1096251 w 1994354"/>
              <a:gd name="connsiteY635" fmla="*/ 936172 h 2027849"/>
              <a:gd name="connsiteX636" fmla="*/ 1106057 w 1994354"/>
              <a:gd name="connsiteY636" fmla="*/ 954604 h 2027849"/>
              <a:gd name="connsiteX637" fmla="*/ 1087646 w 1994354"/>
              <a:gd name="connsiteY637" fmla="*/ 964420 h 2027849"/>
              <a:gd name="connsiteX638" fmla="*/ 1077806 w 1994354"/>
              <a:gd name="connsiteY638" fmla="*/ 945988 h 2027849"/>
              <a:gd name="connsiteX639" fmla="*/ 1077840 w 1994354"/>
              <a:gd name="connsiteY639" fmla="*/ 945916 h 2027849"/>
              <a:gd name="connsiteX640" fmla="*/ 1096251 w 1994354"/>
              <a:gd name="connsiteY640" fmla="*/ 936162 h 2027849"/>
              <a:gd name="connsiteX641" fmla="*/ 1044206 w 1994354"/>
              <a:gd name="connsiteY641" fmla="*/ 1105811 h 2027849"/>
              <a:gd name="connsiteX642" fmla="*/ 1053326 w 1994354"/>
              <a:gd name="connsiteY642" fmla="*/ 1124603 h 2027849"/>
              <a:gd name="connsiteX643" fmla="*/ 1034537 w 1994354"/>
              <a:gd name="connsiteY643" fmla="*/ 1133712 h 2027849"/>
              <a:gd name="connsiteX644" fmla="*/ 1025417 w 1994354"/>
              <a:gd name="connsiteY644" fmla="*/ 1114924 h 2027849"/>
              <a:gd name="connsiteX645" fmla="*/ 1025451 w 1994354"/>
              <a:gd name="connsiteY645" fmla="*/ 1114817 h 2027849"/>
              <a:gd name="connsiteX646" fmla="*/ 1044206 w 1994354"/>
              <a:gd name="connsiteY646" fmla="*/ 1105800 h 2027849"/>
              <a:gd name="connsiteX647" fmla="*/ 992709 w 1994354"/>
              <a:gd name="connsiteY647" fmla="*/ 1268832 h 2027849"/>
              <a:gd name="connsiteX648" fmla="*/ 983451 w 1994354"/>
              <a:gd name="connsiteY648" fmla="*/ 1250222 h 2027849"/>
              <a:gd name="connsiteX649" fmla="*/ 1002034 w 1994354"/>
              <a:gd name="connsiteY649" fmla="*/ 1241044 h 2027849"/>
              <a:gd name="connsiteX650" fmla="*/ 1011189 w 1994354"/>
              <a:gd name="connsiteY650" fmla="*/ 1259616 h 2027849"/>
              <a:gd name="connsiteX651" fmla="*/ 992709 w 1994354"/>
              <a:gd name="connsiteY651" fmla="*/ 1268822 h 2027849"/>
              <a:gd name="connsiteX652" fmla="*/ 925097 w 1994354"/>
              <a:gd name="connsiteY652" fmla="*/ 1537214 h 2027849"/>
              <a:gd name="connsiteX653" fmla="*/ 906789 w 1994354"/>
              <a:gd name="connsiteY653" fmla="*/ 1546941 h 2027849"/>
              <a:gd name="connsiteX654" fmla="*/ 897052 w 1994354"/>
              <a:gd name="connsiteY654" fmla="*/ 1528636 h 2027849"/>
              <a:gd name="connsiteX655" fmla="*/ 915223 w 1994354"/>
              <a:gd name="connsiteY655" fmla="*/ 1518864 h 2027849"/>
              <a:gd name="connsiteX656" fmla="*/ 925097 w 1994354"/>
              <a:gd name="connsiteY656" fmla="*/ 1537204 h 2027849"/>
              <a:gd name="connsiteX657" fmla="*/ 959623 w 1994354"/>
              <a:gd name="connsiteY657" fmla="*/ 1375763 h 2027849"/>
              <a:gd name="connsiteX658" fmla="*/ 969497 w 1994354"/>
              <a:gd name="connsiteY658" fmla="*/ 1394095 h 2027849"/>
              <a:gd name="connsiteX659" fmla="*/ 951291 w 1994354"/>
              <a:gd name="connsiteY659" fmla="*/ 1404000 h 2027849"/>
              <a:gd name="connsiteX660" fmla="*/ 941383 w 1994354"/>
              <a:gd name="connsiteY660" fmla="*/ 1385791 h 2027849"/>
              <a:gd name="connsiteX661" fmla="*/ 959623 w 1994354"/>
              <a:gd name="connsiteY661" fmla="*/ 1375752 h 2027849"/>
              <a:gd name="connsiteX662" fmla="*/ 1205966 w 1994354"/>
              <a:gd name="connsiteY662" fmla="*/ 532900 h 2027849"/>
              <a:gd name="connsiteX663" fmla="*/ 1223931 w 1994354"/>
              <a:gd name="connsiteY663" fmla="*/ 522532 h 2027849"/>
              <a:gd name="connsiteX664" fmla="*/ 1234286 w 1994354"/>
              <a:gd name="connsiteY664" fmla="*/ 540494 h 2027849"/>
              <a:gd name="connsiteX665" fmla="*/ 1234149 w 1994354"/>
              <a:gd name="connsiteY665" fmla="*/ 540998 h 2027849"/>
              <a:gd name="connsiteX666" fmla="*/ 1216012 w 1994354"/>
              <a:gd name="connsiteY666" fmla="*/ 551033 h 2027849"/>
              <a:gd name="connsiteX667" fmla="*/ 1205966 w 1994354"/>
              <a:gd name="connsiteY667" fmla="*/ 532889 h 2027849"/>
              <a:gd name="connsiteX668" fmla="*/ 1171337 w 1994354"/>
              <a:gd name="connsiteY668" fmla="*/ 694242 h 2027849"/>
              <a:gd name="connsiteX669" fmla="*/ 1161497 w 1994354"/>
              <a:gd name="connsiteY669" fmla="*/ 675799 h 2027849"/>
              <a:gd name="connsiteX670" fmla="*/ 1179943 w 1994354"/>
              <a:gd name="connsiteY670" fmla="*/ 665959 h 2027849"/>
              <a:gd name="connsiteX671" fmla="*/ 1189132 w 1994354"/>
              <a:gd name="connsiteY671" fmla="*/ 684737 h 2027849"/>
              <a:gd name="connsiteX672" fmla="*/ 1171337 w 1994354"/>
              <a:gd name="connsiteY672" fmla="*/ 694221 h 2027849"/>
              <a:gd name="connsiteX673" fmla="*/ 967029 w 1994354"/>
              <a:gd name="connsiteY673" fmla="*/ 1831156 h 2027849"/>
              <a:gd name="connsiteX674" fmla="*/ 976354 w 1994354"/>
              <a:gd name="connsiteY674" fmla="*/ 1849838 h 2027849"/>
              <a:gd name="connsiteX675" fmla="*/ 958012 w 1994354"/>
              <a:gd name="connsiteY675" fmla="*/ 1859647 h 2027849"/>
              <a:gd name="connsiteX676" fmla="*/ 948206 w 1994354"/>
              <a:gd name="connsiteY676" fmla="*/ 1841304 h 2027849"/>
              <a:gd name="connsiteX677" fmla="*/ 948411 w 1994354"/>
              <a:gd name="connsiteY677" fmla="*/ 1840667 h 2027849"/>
              <a:gd name="connsiteX678" fmla="*/ 967029 w 1994354"/>
              <a:gd name="connsiteY678" fmla="*/ 1831135 h 2027849"/>
              <a:gd name="connsiteX679" fmla="*/ 1041669 w 1994354"/>
              <a:gd name="connsiteY679" fmla="*/ 1589099 h 2027849"/>
              <a:gd name="connsiteX680" fmla="*/ 1032000 w 1994354"/>
              <a:gd name="connsiteY680" fmla="*/ 1570516 h 2027849"/>
              <a:gd name="connsiteX681" fmla="*/ 1050583 w 1994354"/>
              <a:gd name="connsiteY681" fmla="*/ 1560837 h 2027849"/>
              <a:gd name="connsiteX682" fmla="*/ 1060251 w 1994354"/>
              <a:gd name="connsiteY682" fmla="*/ 1579420 h 2027849"/>
              <a:gd name="connsiteX683" fmla="*/ 1060217 w 1994354"/>
              <a:gd name="connsiteY683" fmla="*/ 1579526 h 2027849"/>
              <a:gd name="connsiteX684" fmla="*/ 1041669 w 1994354"/>
              <a:gd name="connsiteY684" fmla="*/ 1589102 h 2027849"/>
              <a:gd name="connsiteX685" fmla="*/ 1104686 w 1994354"/>
              <a:gd name="connsiteY685" fmla="*/ 1436184 h 2027849"/>
              <a:gd name="connsiteX686" fmla="*/ 1086309 w 1994354"/>
              <a:gd name="connsiteY686" fmla="*/ 1445925 h 2027849"/>
              <a:gd name="connsiteX687" fmla="*/ 1076571 w 1994354"/>
              <a:gd name="connsiteY687" fmla="*/ 1427548 h 2027849"/>
              <a:gd name="connsiteX688" fmla="*/ 1094949 w 1994354"/>
              <a:gd name="connsiteY688" fmla="*/ 1417814 h 2027849"/>
              <a:gd name="connsiteX689" fmla="*/ 1104686 w 1994354"/>
              <a:gd name="connsiteY689" fmla="*/ 1436191 h 2027849"/>
              <a:gd name="connsiteX690" fmla="*/ 1128275 w 1994354"/>
              <a:gd name="connsiteY690" fmla="*/ 1310873 h 2027849"/>
              <a:gd name="connsiteX691" fmla="*/ 1118469 w 1994354"/>
              <a:gd name="connsiteY691" fmla="*/ 1292517 h 2027849"/>
              <a:gd name="connsiteX692" fmla="*/ 1136880 w 1994354"/>
              <a:gd name="connsiteY692" fmla="*/ 1282883 h 2027849"/>
              <a:gd name="connsiteX693" fmla="*/ 1146617 w 1994354"/>
              <a:gd name="connsiteY693" fmla="*/ 1301010 h 2027849"/>
              <a:gd name="connsiteX694" fmla="*/ 1128275 w 1994354"/>
              <a:gd name="connsiteY694" fmla="*/ 1310880 h 2027849"/>
              <a:gd name="connsiteX695" fmla="*/ 1359874 w 1994354"/>
              <a:gd name="connsiteY695" fmla="*/ 564816 h 2027849"/>
              <a:gd name="connsiteX696" fmla="*/ 1369303 w 1994354"/>
              <a:gd name="connsiteY696" fmla="*/ 583457 h 2027849"/>
              <a:gd name="connsiteX697" fmla="*/ 1350652 w 1994354"/>
              <a:gd name="connsiteY697" fmla="*/ 592876 h 2027849"/>
              <a:gd name="connsiteX698" fmla="*/ 1341291 w 1994354"/>
              <a:gd name="connsiteY698" fmla="*/ 574279 h 2027849"/>
              <a:gd name="connsiteX699" fmla="*/ 1359874 w 1994354"/>
              <a:gd name="connsiteY699" fmla="*/ 564816 h 2027849"/>
              <a:gd name="connsiteX700" fmla="*/ 1314960 w 1994354"/>
              <a:gd name="connsiteY700" fmla="*/ 707836 h 2027849"/>
              <a:gd name="connsiteX701" fmla="*/ 1325109 w 1994354"/>
              <a:gd name="connsiteY701" fmla="*/ 726103 h 2027849"/>
              <a:gd name="connsiteX702" fmla="*/ 1306869 w 1994354"/>
              <a:gd name="connsiteY702" fmla="*/ 736265 h 2027849"/>
              <a:gd name="connsiteX703" fmla="*/ 1296686 w 1994354"/>
              <a:gd name="connsiteY703" fmla="*/ 717998 h 2027849"/>
              <a:gd name="connsiteX704" fmla="*/ 1296720 w 1994354"/>
              <a:gd name="connsiteY704" fmla="*/ 717909 h 2027849"/>
              <a:gd name="connsiteX705" fmla="*/ 1314960 w 1994354"/>
              <a:gd name="connsiteY705" fmla="*/ 707836 h 2027849"/>
              <a:gd name="connsiteX706" fmla="*/ 1273097 w 1994354"/>
              <a:gd name="connsiteY706" fmla="*/ 843072 h 2027849"/>
              <a:gd name="connsiteX707" fmla="*/ 1282834 w 1994354"/>
              <a:gd name="connsiteY707" fmla="*/ 861319 h 2027849"/>
              <a:gd name="connsiteX708" fmla="*/ 1264594 w 1994354"/>
              <a:gd name="connsiteY708" fmla="*/ 871070 h 2027849"/>
              <a:gd name="connsiteX709" fmla="*/ 1254823 w 1994354"/>
              <a:gd name="connsiteY709" fmla="*/ 852916 h 2027849"/>
              <a:gd name="connsiteX710" fmla="*/ 1272994 w 1994354"/>
              <a:gd name="connsiteY710" fmla="*/ 843041 h 2027849"/>
              <a:gd name="connsiteX711" fmla="*/ 1273097 w 1994354"/>
              <a:gd name="connsiteY711" fmla="*/ 843072 h 2027849"/>
              <a:gd name="connsiteX712" fmla="*/ 1212994 w 1994354"/>
              <a:gd name="connsiteY712" fmla="*/ 987813 h 2027849"/>
              <a:gd name="connsiteX713" fmla="*/ 1231440 w 1994354"/>
              <a:gd name="connsiteY713" fmla="*/ 978240 h 2027849"/>
              <a:gd name="connsiteX714" fmla="*/ 1241040 w 1994354"/>
              <a:gd name="connsiteY714" fmla="*/ 996700 h 2027849"/>
              <a:gd name="connsiteX715" fmla="*/ 1222594 w 1994354"/>
              <a:gd name="connsiteY715" fmla="*/ 1006279 h 2027849"/>
              <a:gd name="connsiteX716" fmla="*/ 1212994 w 1994354"/>
              <a:gd name="connsiteY716" fmla="*/ 987813 h 2027849"/>
              <a:gd name="connsiteX717" fmla="*/ 1170275 w 1994354"/>
              <a:gd name="connsiteY717" fmla="*/ 1175829 h 2027849"/>
              <a:gd name="connsiteX718" fmla="*/ 1160229 w 1994354"/>
              <a:gd name="connsiteY718" fmla="*/ 1157510 h 2027849"/>
              <a:gd name="connsiteX719" fmla="*/ 1178537 w 1994354"/>
              <a:gd name="connsiteY719" fmla="*/ 1147464 h 2027849"/>
              <a:gd name="connsiteX720" fmla="*/ 1188583 w 1994354"/>
              <a:gd name="connsiteY720" fmla="*/ 1165783 h 2027849"/>
              <a:gd name="connsiteX721" fmla="*/ 1188583 w 1994354"/>
              <a:gd name="connsiteY721" fmla="*/ 1165817 h 2027849"/>
              <a:gd name="connsiteX722" fmla="*/ 1170275 w 1994354"/>
              <a:gd name="connsiteY722" fmla="*/ 1175829 h 2027849"/>
              <a:gd name="connsiteX723" fmla="*/ 1101806 w 1994354"/>
              <a:gd name="connsiteY723" fmla="*/ 1872964 h 2027849"/>
              <a:gd name="connsiteX724" fmla="*/ 1111817 w 1994354"/>
              <a:gd name="connsiteY724" fmla="*/ 1891420 h 2027849"/>
              <a:gd name="connsiteX725" fmla="*/ 1093269 w 1994354"/>
              <a:gd name="connsiteY725" fmla="*/ 1901524 h 2027849"/>
              <a:gd name="connsiteX726" fmla="*/ 1083394 w 1994354"/>
              <a:gd name="connsiteY726" fmla="*/ 1882955 h 2027849"/>
              <a:gd name="connsiteX727" fmla="*/ 1101806 w 1994354"/>
              <a:gd name="connsiteY727" fmla="*/ 1872964 h 2027849"/>
              <a:gd name="connsiteX728" fmla="*/ 1671977 w 1994354"/>
              <a:gd name="connsiteY728" fmla="*/ 513710 h 2027849"/>
              <a:gd name="connsiteX729" fmla="*/ 1681543 w 1994354"/>
              <a:gd name="connsiteY729" fmla="*/ 531744 h 2027849"/>
              <a:gd name="connsiteX730" fmla="*/ 1681406 w 1994354"/>
              <a:gd name="connsiteY730" fmla="*/ 532135 h 2027849"/>
              <a:gd name="connsiteX731" fmla="*/ 1662994 w 1994354"/>
              <a:gd name="connsiteY731" fmla="*/ 541543 h 2027849"/>
              <a:gd name="connsiteX732" fmla="*/ 1653566 w 1994354"/>
              <a:gd name="connsiteY732" fmla="*/ 523121 h 2027849"/>
              <a:gd name="connsiteX733" fmla="*/ 1671977 w 1994354"/>
              <a:gd name="connsiteY733" fmla="*/ 513707 h 2027849"/>
              <a:gd name="connsiteX734" fmla="*/ 1611497 w 1994354"/>
              <a:gd name="connsiteY734" fmla="*/ 658739 h 2027849"/>
              <a:gd name="connsiteX735" fmla="*/ 1629566 w 1994354"/>
              <a:gd name="connsiteY735" fmla="*/ 648669 h 2027849"/>
              <a:gd name="connsiteX736" fmla="*/ 1639646 w 1994354"/>
              <a:gd name="connsiteY736" fmla="*/ 666751 h 2027849"/>
              <a:gd name="connsiteX737" fmla="*/ 1621577 w 1994354"/>
              <a:gd name="connsiteY737" fmla="*/ 676817 h 2027849"/>
              <a:gd name="connsiteX738" fmla="*/ 1611497 w 1994354"/>
              <a:gd name="connsiteY738" fmla="*/ 658739 h 2027849"/>
              <a:gd name="connsiteX739" fmla="*/ 1577006 w 1994354"/>
              <a:gd name="connsiteY739" fmla="*/ 820077 h 2027849"/>
              <a:gd name="connsiteX740" fmla="*/ 1566789 w 1994354"/>
              <a:gd name="connsiteY740" fmla="*/ 801833 h 2027849"/>
              <a:gd name="connsiteX741" fmla="*/ 1585029 w 1994354"/>
              <a:gd name="connsiteY741" fmla="*/ 791630 h 2027849"/>
              <a:gd name="connsiteX742" fmla="*/ 1595246 w 1994354"/>
              <a:gd name="connsiteY742" fmla="*/ 809870 h 2027849"/>
              <a:gd name="connsiteX743" fmla="*/ 1595212 w 1994354"/>
              <a:gd name="connsiteY743" fmla="*/ 809997 h 2027849"/>
              <a:gd name="connsiteX744" fmla="*/ 1577006 w 1994354"/>
              <a:gd name="connsiteY744" fmla="*/ 820077 h 2027849"/>
              <a:gd name="connsiteX745" fmla="*/ 1543714 w 1994354"/>
              <a:gd name="connsiteY745" fmla="*/ 927011 h 2027849"/>
              <a:gd name="connsiteX746" fmla="*/ 1553246 w 1994354"/>
              <a:gd name="connsiteY746" fmla="*/ 945391 h 2027849"/>
              <a:gd name="connsiteX747" fmla="*/ 1534869 w 1994354"/>
              <a:gd name="connsiteY747" fmla="*/ 954930 h 2027849"/>
              <a:gd name="connsiteX748" fmla="*/ 1525337 w 1994354"/>
              <a:gd name="connsiteY748" fmla="*/ 936549 h 2027849"/>
              <a:gd name="connsiteX749" fmla="*/ 1525337 w 1994354"/>
              <a:gd name="connsiteY749" fmla="*/ 936532 h 2027849"/>
              <a:gd name="connsiteX750" fmla="*/ 1543372 w 1994354"/>
              <a:gd name="connsiteY750" fmla="*/ 926908 h 2027849"/>
              <a:gd name="connsiteX751" fmla="*/ 1543714 w 1994354"/>
              <a:gd name="connsiteY751" fmla="*/ 927021 h 2027849"/>
              <a:gd name="connsiteX752" fmla="*/ 1501440 w 1994354"/>
              <a:gd name="connsiteY752" fmla="*/ 1061880 h 2027849"/>
              <a:gd name="connsiteX753" fmla="*/ 1511520 w 1994354"/>
              <a:gd name="connsiteY753" fmla="*/ 1080155 h 2027849"/>
              <a:gd name="connsiteX754" fmla="*/ 1493246 w 1994354"/>
              <a:gd name="connsiteY754" fmla="*/ 1090235 h 2027849"/>
              <a:gd name="connsiteX755" fmla="*/ 1483166 w 1994354"/>
              <a:gd name="connsiteY755" fmla="*/ 1071960 h 2027849"/>
              <a:gd name="connsiteX756" fmla="*/ 1501440 w 1994354"/>
              <a:gd name="connsiteY756" fmla="*/ 1061880 h 2027849"/>
              <a:gd name="connsiteX757" fmla="*/ 1449326 w 1994354"/>
              <a:gd name="connsiteY757" fmla="*/ 1231468 h 2027849"/>
              <a:gd name="connsiteX758" fmla="*/ 1459029 w 1994354"/>
              <a:gd name="connsiteY758" fmla="*/ 1249968 h 2027849"/>
              <a:gd name="connsiteX759" fmla="*/ 1440549 w 1994354"/>
              <a:gd name="connsiteY759" fmla="*/ 1259678 h 2027849"/>
              <a:gd name="connsiteX760" fmla="*/ 1430812 w 1994354"/>
              <a:gd name="connsiteY760" fmla="*/ 1241177 h 2027849"/>
              <a:gd name="connsiteX761" fmla="*/ 1430880 w 1994354"/>
              <a:gd name="connsiteY761" fmla="*/ 1241006 h 2027849"/>
              <a:gd name="connsiteX762" fmla="*/ 1449291 w 1994354"/>
              <a:gd name="connsiteY762" fmla="*/ 1231464 h 2027849"/>
              <a:gd name="connsiteX763" fmla="*/ 1449326 w 1994354"/>
              <a:gd name="connsiteY763" fmla="*/ 1231478 h 2027849"/>
              <a:gd name="connsiteX764" fmla="*/ 1312320 w 1994354"/>
              <a:gd name="connsiteY764" fmla="*/ 1673068 h 2027849"/>
              <a:gd name="connsiteX765" fmla="*/ 1302103 w 1994354"/>
              <a:gd name="connsiteY765" fmla="*/ 1654773 h 2027849"/>
              <a:gd name="connsiteX766" fmla="*/ 1320411 w 1994354"/>
              <a:gd name="connsiteY766" fmla="*/ 1644552 h 2027849"/>
              <a:gd name="connsiteX767" fmla="*/ 1330629 w 1994354"/>
              <a:gd name="connsiteY767" fmla="*/ 1662851 h 2027849"/>
              <a:gd name="connsiteX768" fmla="*/ 1330560 w 1994354"/>
              <a:gd name="connsiteY768" fmla="*/ 1663043 h 2027849"/>
              <a:gd name="connsiteX769" fmla="*/ 1312320 w 1994354"/>
              <a:gd name="connsiteY769" fmla="*/ 1673078 h 2027849"/>
              <a:gd name="connsiteX770" fmla="*/ 1366046 w 1994354"/>
              <a:gd name="connsiteY770" fmla="*/ 1501855 h 2027849"/>
              <a:gd name="connsiteX771" fmla="*/ 1374960 w 1994354"/>
              <a:gd name="connsiteY771" fmla="*/ 1520702 h 2027849"/>
              <a:gd name="connsiteX772" fmla="*/ 1356103 w 1994354"/>
              <a:gd name="connsiteY772" fmla="*/ 1529616 h 2027849"/>
              <a:gd name="connsiteX773" fmla="*/ 1347189 w 1994354"/>
              <a:gd name="connsiteY773" fmla="*/ 1510770 h 2027849"/>
              <a:gd name="connsiteX774" fmla="*/ 1347223 w 1994354"/>
              <a:gd name="connsiteY774" fmla="*/ 1510701 h 2027849"/>
              <a:gd name="connsiteX775" fmla="*/ 1365909 w 1994354"/>
              <a:gd name="connsiteY775" fmla="*/ 1501811 h 2027849"/>
              <a:gd name="connsiteX776" fmla="*/ 1366046 w 1994354"/>
              <a:gd name="connsiteY776" fmla="*/ 1501859 h 2027849"/>
              <a:gd name="connsiteX777" fmla="*/ 1407737 w 1994354"/>
              <a:gd name="connsiteY777" fmla="*/ 1366807 h 2027849"/>
              <a:gd name="connsiteX778" fmla="*/ 1416823 w 1994354"/>
              <a:gd name="connsiteY778" fmla="*/ 1385500 h 2027849"/>
              <a:gd name="connsiteX779" fmla="*/ 1398137 w 1994354"/>
              <a:gd name="connsiteY779" fmla="*/ 1394592 h 2027849"/>
              <a:gd name="connsiteX780" fmla="*/ 1389052 w 1994354"/>
              <a:gd name="connsiteY780" fmla="*/ 1375900 h 2027849"/>
              <a:gd name="connsiteX781" fmla="*/ 1389086 w 1994354"/>
              <a:gd name="connsiteY781" fmla="*/ 1375783 h 2027849"/>
              <a:gd name="connsiteX782" fmla="*/ 1407463 w 1994354"/>
              <a:gd name="connsiteY782" fmla="*/ 1366718 h 2027849"/>
              <a:gd name="connsiteX783" fmla="*/ 1407737 w 1994354"/>
              <a:gd name="connsiteY783" fmla="*/ 1366811 h 2027849"/>
              <a:gd name="connsiteX784" fmla="*/ 1278652 w 1994354"/>
              <a:gd name="connsiteY784" fmla="*/ 1779950 h 2027849"/>
              <a:gd name="connsiteX785" fmla="*/ 1288594 w 1994354"/>
              <a:gd name="connsiteY785" fmla="*/ 1798008 h 2027849"/>
              <a:gd name="connsiteX786" fmla="*/ 1270560 w 1994354"/>
              <a:gd name="connsiteY786" fmla="*/ 1807965 h 2027849"/>
              <a:gd name="connsiteX787" fmla="*/ 1260583 w 1994354"/>
              <a:gd name="connsiteY787" fmla="*/ 1789941 h 2027849"/>
              <a:gd name="connsiteX788" fmla="*/ 1278069 w 1994354"/>
              <a:gd name="connsiteY788" fmla="*/ 1779768 h 2027849"/>
              <a:gd name="connsiteX789" fmla="*/ 1278652 w 1994354"/>
              <a:gd name="connsiteY789" fmla="*/ 1779936 h 2027849"/>
              <a:gd name="connsiteX790" fmla="*/ 1236823 w 1994354"/>
              <a:gd name="connsiteY790" fmla="*/ 1914871 h 2027849"/>
              <a:gd name="connsiteX791" fmla="*/ 1246766 w 1994354"/>
              <a:gd name="connsiteY791" fmla="*/ 1933149 h 2027849"/>
              <a:gd name="connsiteX792" fmla="*/ 1246766 w 1994354"/>
              <a:gd name="connsiteY792" fmla="*/ 1933169 h 2027849"/>
              <a:gd name="connsiteX793" fmla="*/ 1228937 w 1994354"/>
              <a:gd name="connsiteY793" fmla="*/ 1943616 h 2027849"/>
              <a:gd name="connsiteX794" fmla="*/ 1218480 w 1994354"/>
              <a:gd name="connsiteY794" fmla="*/ 1925774 h 2027849"/>
              <a:gd name="connsiteX795" fmla="*/ 1218686 w 1994354"/>
              <a:gd name="connsiteY795" fmla="*/ 1925054 h 2027849"/>
              <a:gd name="connsiteX796" fmla="*/ 1236789 w 1994354"/>
              <a:gd name="connsiteY796" fmla="*/ 1914851 h 2027849"/>
              <a:gd name="connsiteX797" fmla="*/ 1236823 w 1994354"/>
              <a:gd name="connsiteY797" fmla="*/ 1914857 h 2027849"/>
              <a:gd name="connsiteX798" fmla="*/ 1414389 w 1994354"/>
              <a:gd name="connsiteY798" fmla="*/ 1822056 h 2027849"/>
              <a:gd name="connsiteX799" fmla="*/ 1423440 w 1994354"/>
              <a:gd name="connsiteY799" fmla="*/ 1840584 h 2027849"/>
              <a:gd name="connsiteX800" fmla="*/ 1404926 w 1994354"/>
              <a:gd name="connsiteY800" fmla="*/ 1849636 h 2027849"/>
              <a:gd name="connsiteX801" fmla="*/ 1395806 w 1994354"/>
              <a:gd name="connsiteY801" fmla="*/ 1831269 h 2027849"/>
              <a:gd name="connsiteX802" fmla="*/ 1414389 w 1994354"/>
              <a:gd name="connsiteY802" fmla="*/ 1822039 h 2027849"/>
              <a:gd name="connsiteX803" fmla="*/ 1414389 w 1994354"/>
              <a:gd name="connsiteY803" fmla="*/ 1822043 h 2027849"/>
              <a:gd name="connsiteX804" fmla="*/ 1372320 w 1994354"/>
              <a:gd name="connsiteY804" fmla="*/ 1956909 h 2027849"/>
              <a:gd name="connsiteX805" fmla="*/ 1381989 w 1994354"/>
              <a:gd name="connsiteY805" fmla="*/ 1975495 h 2027849"/>
              <a:gd name="connsiteX806" fmla="*/ 1363372 w 1994354"/>
              <a:gd name="connsiteY806" fmla="*/ 1985332 h 2027849"/>
              <a:gd name="connsiteX807" fmla="*/ 1353840 w 1994354"/>
              <a:gd name="connsiteY807" fmla="*/ 1966615 h 2027849"/>
              <a:gd name="connsiteX808" fmla="*/ 1372320 w 1994354"/>
              <a:gd name="connsiteY808" fmla="*/ 1956895 h 2027849"/>
              <a:gd name="connsiteX809" fmla="*/ 1456115 w 1994354"/>
              <a:gd name="connsiteY809" fmla="*/ 1686669 h 2027849"/>
              <a:gd name="connsiteX810" fmla="*/ 1465852 w 1994354"/>
              <a:gd name="connsiteY810" fmla="*/ 1705214 h 2027849"/>
              <a:gd name="connsiteX811" fmla="*/ 1447303 w 1994354"/>
              <a:gd name="connsiteY811" fmla="*/ 1714951 h 2027849"/>
              <a:gd name="connsiteX812" fmla="*/ 1437566 w 1994354"/>
              <a:gd name="connsiteY812" fmla="*/ 1696396 h 2027849"/>
              <a:gd name="connsiteX813" fmla="*/ 1456115 w 1994354"/>
              <a:gd name="connsiteY813" fmla="*/ 1686655 h 2027849"/>
              <a:gd name="connsiteX814" fmla="*/ 1500480 w 1994354"/>
              <a:gd name="connsiteY814" fmla="*/ 1543560 h 2027849"/>
              <a:gd name="connsiteX815" fmla="*/ 1510251 w 1994354"/>
              <a:gd name="connsiteY815" fmla="*/ 1562075 h 2027849"/>
              <a:gd name="connsiteX816" fmla="*/ 1491737 w 1994354"/>
              <a:gd name="connsiteY816" fmla="*/ 1571767 h 2027849"/>
              <a:gd name="connsiteX817" fmla="*/ 1482069 w 1994354"/>
              <a:gd name="connsiteY817" fmla="*/ 1553263 h 2027849"/>
              <a:gd name="connsiteX818" fmla="*/ 1500480 w 1994354"/>
              <a:gd name="connsiteY818" fmla="*/ 1543547 h 2027849"/>
              <a:gd name="connsiteX819" fmla="*/ 1575806 w 1994354"/>
              <a:gd name="connsiteY819" fmla="*/ 1301640 h 2027849"/>
              <a:gd name="connsiteX820" fmla="*/ 1565897 w 1994354"/>
              <a:gd name="connsiteY820" fmla="*/ 1283256 h 2027849"/>
              <a:gd name="connsiteX821" fmla="*/ 1584103 w 1994354"/>
              <a:gd name="connsiteY821" fmla="*/ 1273289 h 2027849"/>
              <a:gd name="connsiteX822" fmla="*/ 1594697 w 1994354"/>
              <a:gd name="connsiteY822" fmla="*/ 1291300 h 2027849"/>
              <a:gd name="connsiteX823" fmla="*/ 1576663 w 1994354"/>
              <a:gd name="connsiteY823" fmla="*/ 1301880 h 2027849"/>
              <a:gd name="connsiteX824" fmla="*/ 1575806 w 1994354"/>
              <a:gd name="connsiteY824" fmla="*/ 1301627 h 2027849"/>
              <a:gd name="connsiteX825" fmla="*/ 1628229 w 1994354"/>
              <a:gd name="connsiteY825" fmla="*/ 1132135 h 2027849"/>
              <a:gd name="connsiteX826" fmla="*/ 1618492 w 1994354"/>
              <a:gd name="connsiteY826" fmla="*/ 1113665 h 2027849"/>
              <a:gd name="connsiteX827" fmla="*/ 1636800 w 1994354"/>
              <a:gd name="connsiteY827" fmla="*/ 1103880 h 2027849"/>
              <a:gd name="connsiteX828" fmla="*/ 1646674 w 1994354"/>
              <a:gd name="connsiteY828" fmla="*/ 1122326 h 2027849"/>
              <a:gd name="connsiteX829" fmla="*/ 1628229 w 1994354"/>
              <a:gd name="connsiteY829" fmla="*/ 1132121 h 2027849"/>
              <a:gd name="connsiteX830" fmla="*/ 1507475 w 1994354"/>
              <a:gd name="connsiteY830" fmla="*/ 1998854 h 2027849"/>
              <a:gd name="connsiteX831" fmla="*/ 1517006 w 1994354"/>
              <a:gd name="connsiteY831" fmla="*/ 2016230 h 2027849"/>
              <a:gd name="connsiteX832" fmla="*/ 1516629 w 1994354"/>
              <a:gd name="connsiteY832" fmla="*/ 2017303 h 2027849"/>
              <a:gd name="connsiteX833" fmla="*/ 1499006 w 1994354"/>
              <a:gd name="connsiteY833" fmla="*/ 2027332 h 2027849"/>
              <a:gd name="connsiteX834" fmla="*/ 1498457 w 1994354"/>
              <a:gd name="connsiteY834" fmla="*/ 2027174 h 2027849"/>
              <a:gd name="connsiteX835" fmla="*/ 1488994 w 1994354"/>
              <a:gd name="connsiteY835" fmla="*/ 2008499 h 2027849"/>
              <a:gd name="connsiteX836" fmla="*/ 1507475 w 1994354"/>
              <a:gd name="connsiteY836" fmla="*/ 1998840 h 2027849"/>
              <a:gd name="connsiteX837" fmla="*/ 1626994 w 1994354"/>
              <a:gd name="connsiteY837" fmla="*/ 1613682 h 2027849"/>
              <a:gd name="connsiteX838" fmla="*/ 1617532 w 1994354"/>
              <a:gd name="connsiteY838" fmla="*/ 1595102 h 2027849"/>
              <a:gd name="connsiteX839" fmla="*/ 1635429 w 1994354"/>
              <a:gd name="connsiteY839" fmla="*/ 1585437 h 2027849"/>
              <a:gd name="connsiteX840" fmla="*/ 1644617 w 1994354"/>
              <a:gd name="connsiteY840" fmla="*/ 1604150 h 2027849"/>
              <a:gd name="connsiteX841" fmla="*/ 1626994 w 1994354"/>
              <a:gd name="connsiteY841" fmla="*/ 1613668 h 2027849"/>
              <a:gd name="connsiteX842" fmla="*/ 1814023 w 1994354"/>
              <a:gd name="connsiteY842" fmla="*/ 1010887 h 2027849"/>
              <a:gd name="connsiteX843" fmla="*/ 1822972 w 1994354"/>
              <a:gd name="connsiteY843" fmla="*/ 1029559 h 2027849"/>
              <a:gd name="connsiteX844" fmla="*/ 1805040 w 1994354"/>
              <a:gd name="connsiteY844" fmla="*/ 1038744 h 2027849"/>
              <a:gd name="connsiteX845" fmla="*/ 1795611 w 1994354"/>
              <a:gd name="connsiteY845" fmla="*/ 1020316 h 2027849"/>
              <a:gd name="connsiteX846" fmla="*/ 1814023 w 1994354"/>
              <a:gd name="connsiteY846" fmla="*/ 1010873 h 2027849"/>
              <a:gd name="connsiteX847" fmla="*/ 1855749 w 1994354"/>
              <a:gd name="connsiteY847" fmla="*/ 875599 h 2027849"/>
              <a:gd name="connsiteX848" fmla="*/ 1864972 w 1994354"/>
              <a:gd name="connsiteY848" fmla="*/ 894357 h 2027849"/>
              <a:gd name="connsiteX849" fmla="*/ 1847109 w 1994354"/>
              <a:gd name="connsiteY849" fmla="*/ 903854 h 2027849"/>
              <a:gd name="connsiteX850" fmla="*/ 1837303 w 1994354"/>
              <a:gd name="connsiteY850" fmla="*/ 885405 h 2027849"/>
              <a:gd name="connsiteX851" fmla="*/ 1855749 w 1994354"/>
              <a:gd name="connsiteY851" fmla="*/ 875592 h 2027849"/>
              <a:gd name="connsiteX852" fmla="*/ 1686789 w 1994354"/>
              <a:gd name="connsiteY852" fmla="*/ 1468807 h 2027849"/>
              <a:gd name="connsiteX853" fmla="*/ 1669783 w 1994354"/>
              <a:gd name="connsiteY853" fmla="*/ 1478863 h 2027849"/>
              <a:gd name="connsiteX854" fmla="*/ 1668686 w 1994354"/>
              <a:gd name="connsiteY854" fmla="*/ 1478538 h 2027849"/>
              <a:gd name="connsiteX855" fmla="*/ 1659291 w 1994354"/>
              <a:gd name="connsiteY855" fmla="*/ 1459999 h 2027849"/>
              <a:gd name="connsiteX856" fmla="*/ 1677532 w 1994354"/>
              <a:gd name="connsiteY856" fmla="*/ 1450512 h 2027849"/>
              <a:gd name="connsiteX857" fmla="*/ 1687166 w 1994354"/>
              <a:gd name="connsiteY857" fmla="*/ 1467635 h 2027849"/>
              <a:gd name="connsiteX858" fmla="*/ 1686789 w 1994354"/>
              <a:gd name="connsiteY858" fmla="*/ 1468793 h 2027849"/>
              <a:gd name="connsiteX859" fmla="*/ 1719223 w 1994354"/>
              <a:gd name="connsiteY859" fmla="*/ 1315207 h 2027849"/>
              <a:gd name="connsiteX860" fmla="*/ 1728686 w 1994354"/>
              <a:gd name="connsiteY860" fmla="*/ 1333828 h 2027849"/>
              <a:gd name="connsiteX861" fmla="*/ 1710857 w 1994354"/>
              <a:gd name="connsiteY861" fmla="*/ 1343534 h 2027849"/>
              <a:gd name="connsiteX862" fmla="*/ 1700880 w 1994354"/>
              <a:gd name="connsiteY862" fmla="*/ 1325181 h 2027849"/>
              <a:gd name="connsiteX863" fmla="*/ 1719223 w 1994354"/>
              <a:gd name="connsiteY863" fmla="*/ 1315193 h 2027849"/>
              <a:gd name="connsiteX864" fmla="*/ 1549543 w 1994354"/>
              <a:gd name="connsiteY864" fmla="*/ 1863988 h 2027849"/>
              <a:gd name="connsiteX865" fmla="*/ 1558457 w 1994354"/>
              <a:gd name="connsiteY865" fmla="*/ 1882584 h 2027849"/>
              <a:gd name="connsiteX866" fmla="*/ 1540251 w 1994354"/>
              <a:gd name="connsiteY866" fmla="*/ 1891636 h 2027849"/>
              <a:gd name="connsiteX867" fmla="*/ 1531063 w 1994354"/>
              <a:gd name="connsiteY867" fmla="*/ 1873159 h 2027849"/>
              <a:gd name="connsiteX868" fmla="*/ 1549543 w 1994354"/>
              <a:gd name="connsiteY868" fmla="*/ 1863974 h 2027849"/>
              <a:gd name="connsiteX869" fmla="*/ 1591372 w 1994354"/>
              <a:gd name="connsiteY869" fmla="*/ 1728635 h 2027849"/>
              <a:gd name="connsiteX870" fmla="*/ 1600697 w 1994354"/>
              <a:gd name="connsiteY870" fmla="*/ 1746384 h 2027849"/>
              <a:gd name="connsiteX871" fmla="*/ 1600423 w 1994354"/>
              <a:gd name="connsiteY871" fmla="*/ 1747149 h 2027849"/>
              <a:gd name="connsiteX872" fmla="*/ 1583383 w 1994354"/>
              <a:gd name="connsiteY872" fmla="*/ 1757119 h 2027849"/>
              <a:gd name="connsiteX873" fmla="*/ 1582251 w 1994354"/>
              <a:gd name="connsiteY873" fmla="*/ 1756776 h 2027849"/>
              <a:gd name="connsiteX874" fmla="*/ 1572720 w 1994354"/>
              <a:gd name="connsiteY874" fmla="*/ 1738139 h 2027849"/>
              <a:gd name="connsiteX875" fmla="*/ 1591372 w 1994354"/>
              <a:gd name="connsiteY875" fmla="*/ 1728621 h 2027849"/>
              <a:gd name="connsiteX876" fmla="*/ 1933132 w 1994354"/>
              <a:gd name="connsiteY876" fmla="*/ 625320 h 2027849"/>
              <a:gd name="connsiteX877" fmla="*/ 1923874 w 1994354"/>
              <a:gd name="connsiteY877" fmla="*/ 606844 h 2027849"/>
              <a:gd name="connsiteX878" fmla="*/ 1942354 w 1994354"/>
              <a:gd name="connsiteY878" fmla="*/ 597593 h 2027849"/>
              <a:gd name="connsiteX879" fmla="*/ 1951783 w 1994354"/>
              <a:gd name="connsiteY879" fmla="*/ 614729 h 2027849"/>
              <a:gd name="connsiteX880" fmla="*/ 1951337 w 1994354"/>
              <a:gd name="connsiteY880" fmla="*/ 615998 h 2027849"/>
              <a:gd name="connsiteX881" fmla="*/ 1934674 w 1994354"/>
              <a:gd name="connsiteY881" fmla="*/ 625800 h 2027849"/>
              <a:gd name="connsiteX882" fmla="*/ 1933132 w 1994354"/>
              <a:gd name="connsiteY882" fmla="*/ 625307 h 2027849"/>
              <a:gd name="connsiteX883" fmla="*/ 1909577 w 1994354"/>
              <a:gd name="connsiteY883" fmla="*/ 750669 h 2027849"/>
              <a:gd name="connsiteX884" fmla="*/ 1892640 w 1994354"/>
              <a:gd name="connsiteY884" fmla="*/ 760999 h 2027849"/>
              <a:gd name="connsiteX885" fmla="*/ 1891611 w 1994354"/>
              <a:gd name="connsiteY885" fmla="*/ 760704 h 2027849"/>
              <a:gd name="connsiteX886" fmla="*/ 1881703 w 1994354"/>
              <a:gd name="connsiteY886" fmla="*/ 742348 h 2027849"/>
              <a:gd name="connsiteX887" fmla="*/ 1900046 w 1994354"/>
              <a:gd name="connsiteY887" fmla="*/ 732429 h 2027849"/>
              <a:gd name="connsiteX888" fmla="*/ 1909955 w 1994354"/>
              <a:gd name="connsiteY888" fmla="*/ 749441 h 2027849"/>
              <a:gd name="connsiteX889" fmla="*/ 1909577 w 1994354"/>
              <a:gd name="connsiteY889" fmla="*/ 750669 h 2027849"/>
              <a:gd name="connsiteX890" fmla="*/ 1763006 w 1994354"/>
              <a:gd name="connsiteY890" fmla="*/ 1173947 h 2027849"/>
              <a:gd name="connsiteX891" fmla="*/ 1753577 w 1994354"/>
              <a:gd name="connsiteY891" fmla="*/ 1155316 h 2027849"/>
              <a:gd name="connsiteX892" fmla="*/ 1772194 w 1994354"/>
              <a:gd name="connsiteY892" fmla="*/ 1145877 h 2027849"/>
              <a:gd name="connsiteX893" fmla="*/ 1781109 w 1994354"/>
              <a:gd name="connsiteY893" fmla="*/ 1164775 h 2027849"/>
              <a:gd name="connsiteX894" fmla="*/ 1763006 w 1994354"/>
              <a:gd name="connsiteY894" fmla="*/ 1173947 h 2027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</a:cxnLst>
            <a:rect l="l" t="t" r="r" b="b"/>
            <a:pathLst>
              <a:path w="1994354" h="2027849">
                <a:moveTo>
                  <a:pt x="1991760" y="484629"/>
                </a:moveTo>
                <a:cubicBezTo>
                  <a:pt x="1988229" y="489871"/>
                  <a:pt x="1981783" y="492281"/>
                  <a:pt x="1975680" y="490615"/>
                </a:cubicBezTo>
                <a:cubicBezTo>
                  <a:pt x="1969372" y="488719"/>
                  <a:pt x="1965052" y="482980"/>
                  <a:pt x="1964914" y="476410"/>
                </a:cubicBezTo>
                <a:cubicBezTo>
                  <a:pt x="1964949" y="469567"/>
                  <a:pt x="1969680" y="463639"/>
                  <a:pt x="1976332" y="462086"/>
                </a:cubicBezTo>
                <a:cubicBezTo>
                  <a:pt x="1977806" y="461699"/>
                  <a:pt x="1979280" y="461325"/>
                  <a:pt x="1980754" y="460944"/>
                </a:cubicBezTo>
                <a:cubicBezTo>
                  <a:pt x="1982914" y="461630"/>
                  <a:pt x="1985109" y="462292"/>
                  <a:pt x="1987269" y="462967"/>
                </a:cubicBezTo>
                <a:cubicBezTo>
                  <a:pt x="1988160" y="463927"/>
                  <a:pt x="1989052" y="464897"/>
                  <a:pt x="1989977" y="465847"/>
                </a:cubicBezTo>
                <a:cubicBezTo>
                  <a:pt x="1995052" y="470839"/>
                  <a:pt x="1995806" y="478769"/>
                  <a:pt x="1991760" y="484629"/>
                </a:cubicBezTo>
                <a:close/>
                <a:moveTo>
                  <a:pt x="1670160" y="996885"/>
                </a:moveTo>
                <a:cubicBezTo>
                  <a:pt x="1662411" y="994629"/>
                  <a:pt x="1657955" y="986507"/>
                  <a:pt x="1660183" y="978748"/>
                </a:cubicBezTo>
                <a:cubicBezTo>
                  <a:pt x="1662446" y="970985"/>
                  <a:pt x="1670571" y="966525"/>
                  <a:pt x="1678320" y="968784"/>
                </a:cubicBezTo>
                <a:cubicBezTo>
                  <a:pt x="1678457" y="968819"/>
                  <a:pt x="1678560" y="968856"/>
                  <a:pt x="1678697" y="968894"/>
                </a:cubicBezTo>
                <a:cubicBezTo>
                  <a:pt x="1686446" y="971150"/>
                  <a:pt x="1690903" y="979272"/>
                  <a:pt x="1688674" y="987031"/>
                </a:cubicBezTo>
                <a:cubicBezTo>
                  <a:pt x="1686411" y="994793"/>
                  <a:pt x="1678286" y="999254"/>
                  <a:pt x="1670537" y="996995"/>
                </a:cubicBezTo>
                <a:cubicBezTo>
                  <a:pt x="1670400" y="996960"/>
                  <a:pt x="1670297" y="996923"/>
                  <a:pt x="1670160" y="996885"/>
                </a:cubicBezTo>
                <a:close/>
                <a:moveTo>
                  <a:pt x="1712194" y="862015"/>
                </a:moveTo>
                <a:cubicBezTo>
                  <a:pt x="1704377" y="859711"/>
                  <a:pt x="1699886" y="851493"/>
                  <a:pt x="1702183" y="843662"/>
                </a:cubicBezTo>
                <a:cubicBezTo>
                  <a:pt x="1704480" y="835831"/>
                  <a:pt x="1712709" y="831353"/>
                  <a:pt x="1720526" y="833657"/>
                </a:cubicBezTo>
                <a:cubicBezTo>
                  <a:pt x="1728343" y="835951"/>
                  <a:pt x="1732834" y="844115"/>
                  <a:pt x="1730571" y="851925"/>
                </a:cubicBezTo>
                <a:cubicBezTo>
                  <a:pt x="1728137" y="859673"/>
                  <a:pt x="1720046" y="864127"/>
                  <a:pt x="1712194" y="862015"/>
                </a:cubicBezTo>
                <a:close/>
                <a:moveTo>
                  <a:pt x="1756526" y="718790"/>
                </a:moveTo>
                <a:cubicBezTo>
                  <a:pt x="1748743" y="716380"/>
                  <a:pt x="1744354" y="708110"/>
                  <a:pt x="1746789" y="700317"/>
                </a:cubicBezTo>
                <a:cubicBezTo>
                  <a:pt x="1749154" y="692623"/>
                  <a:pt x="1757246" y="688252"/>
                  <a:pt x="1764994" y="690490"/>
                </a:cubicBezTo>
                <a:cubicBezTo>
                  <a:pt x="1772709" y="692983"/>
                  <a:pt x="1777063" y="701119"/>
                  <a:pt x="1774903" y="708926"/>
                </a:cubicBezTo>
                <a:cubicBezTo>
                  <a:pt x="1772469" y="716657"/>
                  <a:pt x="1764309" y="721039"/>
                  <a:pt x="1756526" y="718790"/>
                </a:cubicBezTo>
                <a:close/>
                <a:moveTo>
                  <a:pt x="1798046" y="583409"/>
                </a:moveTo>
                <a:cubicBezTo>
                  <a:pt x="1790332" y="580992"/>
                  <a:pt x="1786080" y="572794"/>
                  <a:pt x="1788480" y="565097"/>
                </a:cubicBezTo>
                <a:cubicBezTo>
                  <a:pt x="1790914" y="557397"/>
                  <a:pt x="1799109" y="553115"/>
                  <a:pt x="1806789" y="555532"/>
                </a:cubicBezTo>
                <a:cubicBezTo>
                  <a:pt x="1806960" y="555583"/>
                  <a:pt x="1807097" y="555635"/>
                  <a:pt x="1807269" y="555689"/>
                </a:cubicBezTo>
                <a:cubicBezTo>
                  <a:pt x="1814983" y="558106"/>
                  <a:pt x="1819234" y="566304"/>
                  <a:pt x="1816834" y="574002"/>
                </a:cubicBezTo>
                <a:cubicBezTo>
                  <a:pt x="1814400" y="581702"/>
                  <a:pt x="1806206" y="585984"/>
                  <a:pt x="1798526" y="583567"/>
                </a:cubicBezTo>
                <a:cubicBezTo>
                  <a:pt x="1798354" y="583516"/>
                  <a:pt x="1798217" y="583464"/>
                  <a:pt x="1798046" y="583409"/>
                </a:cubicBezTo>
                <a:close/>
                <a:moveTo>
                  <a:pt x="1839874" y="448499"/>
                </a:moveTo>
                <a:cubicBezTo>
                  <a:pt x="1833669" y="446359"/>
                  <a:pt x="1829623" y="440397"/>
                  <a:pt x="1829897" y="433841"/>
                </a:cubicBezTo>
                <a:cubicBezTo>
                  <a:pt x="1830137" y="427019"/>
                  <a:pt x="1835074" y="421276"/>
                  <a:pt x="1841795" y="420038"/>
                </a:cubicBezTo>
                <a:cubicBezTo>
                  <a:pt x="1843303" y="419729"/>
                  <a:pt x="1844846" y="419517"/>
                  <a:pt x="1846389" y="419260"/>
                </a:cubicBezTo>
                <a:cubicBezTo>
                  <a:pt x="1848137" y="419801"/>
                  <a:pt x="1849852" y="420340"/>
                  <a:pt x="1851600" y="420878"/>
                </a:cubicBezTo>
                <a:cubicBezTo>
                  <a:pt x="1852732" y="421955"/>
                  <a:pt x="1853897" y="422997"/>
                  <a:pt x="1854960" y="424115"/>
                </a:cubicBezTo>
                <a:cubicBezTo>
                  <a:pt x="1859589" y="428757"/>
                  <a:pt x="1860617" y="435895"/>
                  <a:pt x="1857463" y="441648"/>
                </a:cubicBezTo>
                <a:cubicBezTo>
                  <a:pt x="1853931" y="447772"/>
                  <a:pt x="1846629" y="450617"/>
                  <a:pt x="1839874" y="448499"/>
                </a:cubicBezTo>
                <a:close/>
                <a:moveTo>
                  <a:pt x="1542446" y="1408602"/>
                </a:moveTo>
                <a:cubicBezTo>
                  <a:pt x="1550160" y="1411070"/>
                  <a:pt x="1554480" y="1419271"/>
                  <a:pt x="1552149" y="1427033"/>
                </a:cubicBezTo>
                <a:cubicBezTo>
                  <a:pt x="1549543" y="1434696"/>
                  <a:pt x="1541315" y="1438924"/>
                  <a:pt x="1533566" y="1436610"/>
                </a:cubicBezTo>
                <a:cubicBezTo>
                  <a:pt x="1525852" y="1434100"/>
                  <a:pt x="1521566" y="1425854"/>
                  <a:pt x="1523966" y="1418095"/>
                </a:cubicBezTo>
                <a:cubicBezTo>
                  <a:pt x="1526434" y="1410371"/>
                  <a:pt x="1534732" y="1406119"/>
                  <a:pt x="1542446" y="1408602"/>
                </a:cubicBezTo>
                <a:close/>
                <a:moveTo>
                  <a:pt x="1705269" y="406742"/>
                </a:moveTo>
                <a:cubicBezTo>
                  <a:pt x="1698994" y="404781"/>
                  <a:pt x="1694709" y="398997"/>
                  <a:pt x="1694640" y="392424"/>
                </a:cubicBezTo>
                <a:cubicBezTo>
                  <a:pt x="1694709" y="385564"/>
                  <a:pt x="1699543" y="379667"/>
                  <a:pt x="1706229" y="378199"/>
                </a:cubicBezTo>
                <a:cubicBezTo>
                  <a:pt x="1707703" y="377832"/>
                  <a:pt x="1709212" y="377513"/>
                  <a:pt x="1710720" y="377171"/>
                </a:cubicBezTo>
                <a:cubicBezTo>
                  <a:pt x="1712880" y="377856"/>
                  <a:pt x="1715074" y="378518"/>
                  <a:pt x="1717234" y="379193"/>
                </a:cubicBezTo>
                <a:cubicBezTo>
                  <a:pt x="1718263" y="380342"/>
                  <a:pt x="1719257" y="381491"/>
                  <a:pt x="1720286" y="382643"/>
                </a:cubicBezTo>
                <a:cubicBezTo>
                  <a:pt x="1724880" y="387710"/>
                  <a:pt x="1725394" y="395280"/>
                  <a:pt x="1721520" y="400920"/>
                </a:cubicBezTo>
                <a:cubicBezTo>
                  <a:pt x="1717852" y="406060"/>
                  <a:pt x="1711372" y="408381"/>
                  <a:pt x="1705269" y="406742"/>
                </a:cubicBezTo>
                <a:close/>
                <a:moveTo>
                  <a:pt x="1135269" y="1765992"/>
                </a:moveTo>
                <a:cubicBezTo>
                  <a:pt x="1127520" y="1763747"/>
                  <a:pt x="1123097" y="1755655"/>
                  <a:pt x="1125326" y="1747920"/>
                </a:cubicBezTo>
                <a:cubicBezTo>
                  <a:pt x="1127589" y="1740189"/>
                  <a:pt x="1135680" y="1735739"/>
                  <a:pt x="1143394" y="1737988"/>
                </a:cubicBezTo>
                <a:cubicBezTo>
                  <a:pt x="1143497" y="1738015"/>
                  <a:pt x="1143600" y="1738046"/>
                  <a:pt x="1143703" y="1738077"/>
                </a:cubicBezTo>
                <a:cubicBezTo>
                  <a:pt x="1151451" y="1740220"/>
                  <a:pt x="1156012" y="1748253"/>
                  <a:pt x="1153886" y="1756015"/>
                </a:cubicBezTo>
                <a:cubicBezTo>
                  <a:pt x="1151726" y="1763781"/>
                  <a:pt x="1143703" y="1768337"/>
                  <a:pt x="1135955" y="1766195"/>
                </a:cubicBezTo>
                <a:cubicBezTo>
                  <a:pt x="1135714" y="1766133"/>
                  <a:pt x="1135509" y="1766064"/>
                  <a:pt x="1135269" y="1765992"/>
                </a:cubicBezTo>
                <a:close/>
                <a:moveTo>
                  <a:pt x="1527943" y="499615"/>
                </a:moveTo>
                <a:cubicBezTo>
                  <a:pt x="1520229" y="497243"/>
                  <a:pt x="1515909" y="489072"/>
                  <a:pt x="1518275" y="481365"/>
                </a:cubicBezTo>
                <a:cubicBezTo>
                  <a:pt x="1520640" y="473657"/>
                  <a:pt x="1528834" y="469331"/>
                  <a:pt x="1536514" y="471703"/>
                </a:cubicBezTo>
                <a:cubicBezTo>
                  <a:pt x="1536583" y="471720"/>
                  <a:pt x="1536652" y="471741"/>
                  <a:pt x="1536720" y="471761"/>
                </a:cubicBezTo>
                <a:cubicBezTo>
                  <a:pt x="1544469" y="474011"/>
                  <a:pt x="1548926" y="482112"/>
                  <a:pt x="1546663" y="489861"/>
                </a:cubicBezTo>
                <a:cubicBezTo>
                  <a:pt x="1544434" y="497606"/>
                  <a:pt x="1536309" y="502063"/>
                  <a:pt x="1528560" y="499814"/>
                </a:cubicBezTo>
                <a:cubicBezTo>
                  <a:pt x="1528354" y="499752"/>
                  <a:pt x="1528149" y="499687"/>
                  <a:pt x="1527943" y="499615"/>
                </a:cubicBezTo>
                <a:close/>
                <a:moveTo>
                  <a:pt x="1569326" y="364553"/>
                </a:moveTo>
                <a:cubicBezTo>
                  <a:pt x="1562949" y="362184"/>
                  <a:pt x="1558937" y="355831"/>
                  <a:pt x="1559554" y="349053"/>
                </a:cubicBezTo>
                <a:cubicBezTo>
                  <a:pt x="1560275" y="342525"/>
                  <a:pt x="1565212" y="337255"/>
                  <a:pt x="1571692" y="336124"/>
                </a:cubicBezTo>
                <a:cubicBezTo>
                  <a:pt x="1573234" y="335843"/>
                  <a:pt x="1574812" y="335699"/>
                  <a:pt x="1576354" y="335489"/>
                </a:cubicBezTo>
                <a:cubicBezTo>
                  <a:pt x="1578103" y="336031"/>
                  <a:pt x="1579852" y="336569"/>
                  <a:pt x="1581566" y="337108"/>
                </a:cubicBezTo>
                <a:cubicBezTo>
                  <a:pt x="1582800" y="338380"/>
                  <a:pt x="1584103" y="339593"/>
                  <a:pt x="1585269" y="340931"/>
                </a:cubicBezTo>
                <a:cubicBezTo>
                  <a:pt x="1589623" y="345827"/>
                  <a:pt x="1590172" y="353051"/>
                  <a:pt x="1586571" y="358536"/>
                </a:cubicBezTo>
                <a:cubicBezTo>
                  <a:pt x="1582903" y="364279"/>
                  <a:pt x="1575771" y="366765"/>
                  <a:pt x="1569326" y="364553"/>
                </a:cubicBezTo>
                <a:close/>
                <a:moveTo>
                  <a:pt x="1450594" y="749925"/>
                </a:moveTo>
                <a:cubicBezTo>
                  <a:pt x="1458275" y="752551"/>
                  <a:pt x="1462526" y="760793"/>
                  <a:pt x="1460160" y="768569"/>
                </a:cubicBezTo>
                <a:cubicBezTo>
                  <a:pt x="1457417" y="776198"/>
                  <a:pt x="1449189" y="780347"/>
                  <a:pt x="1441406" y="778015"/>
                </a:cubicBezTo>
                <a:cubicBezTo>
                  <a:pt x="1433657" y="775478"/>
                  <a:pt x="1429406" y="767129"/>
                  <a:pt x="1431943" y="759371"/>
                </a:cubicBezTo>
                <a:cubicBezTo>
                  <a:pt x="1434480" y="751612"/>
                  <a:pt x="1442846" y="747377"/>
                  <a:pt x="1450594" y="749915"/>
                </a:cubicBezTo>
                <a:close/>
                <a:moveTo>
                  <a:pt x="1494617" y="606611"/>
                </a:moveTo>
                <a:cubicBezTo>
                  <a:pt x="1502332" y="609100"/>
                  <a:pt x="1506754" y="617188"/>
                  <a:pt x="1504697" y="625032"/>
                </a:cubicBezTo>
                <a:cubicBezTo>
                  <a:pt x="1502229" y="632757"/>
                  <a:pt x="1494069" y="637135"/>
                  <a:pt x="1486251" y="634937"/>
                </a:cubicBezTo>
                <a:cubicBezTo>
                  <a:pt x="1478400" y="632678"/>
                  <a:pt x="1473909" y="624497"/>
                  <a:pt x="1476137" y="616660"/>
                </a:cubicBezTo>
                <a:cubicBezTo>
                  <a:pt x="1478400" y="608822"/>
                  <a:pt x="1486594" y="604300"/>
                  <a:pt x="1494446" y="606559"/>
                </a:cubicBezTo>
                <a:cubicBezTo>
                  <a:pt x="1494480" y="606576"/>
                  <a:pt x="1494549" y="606593"/>
                  <a:pt x="1494617" y="606614"/>
                </a:cubicBezTo>
                <a:close/>
                <a:moveTo>
                  <a:pt x="1408594" y="885100"/>
                </a:moveTo>
                <a:cubicBezTo>
                  <a:pt x="1416343" y="887455"/>
                  <a:pt x="1420697" y="895636"/>
                  <a:pt x="1418332" y="903371"/>
                </a:cubicBezTo>
                <a:cubicBezTo>
                  <a:pt x="1415966" y="911105"/>
                  <a:pt x="1407806" y="915467"/>
                  <a:pt x="1400057" y="913108"/>
                </a:cubicBezTo>
                <a:cubicBezTo>
                  <a:pt x="1399920" y="913063"/>
                  <a:pt x="1399749" y="913015"/>
                  <a:pt x="1399611" y="912964"/>
                </a:cubicBezTo>
                <a:cubicBezTo>
                  <a:pt x="1391863" y="910653"/>
                  <a:pt x="1387440" y="902496"/>
                  <a:pt x="1389771" y="894751"/>
                </a:cubicBezTo>
                <a:cubicBezTo>
                  <a:pt x="1392069" y="887003"/>
                  <a:pt x="1400229" y="882593"/>
                  <a:pt x="1407977" y="884904"/>
                </a:cubicBezTo>
                <a:cubicBezTo>
                  <a:pt x="1408183" y="884966"/>
                  <a:pt x="1408389" y="885031"/>
                  <a:pt x="1408594" y="885103"/>
                </a:cubicBezTo>
                <a:close/>
                <a:moveTo>
                  <a:pt x="1185943" y="1602844"/>
                </a:moveTo>
                <a:cubicBezTo>
                  <a:pt x="1193760" y="1605295"/>
                  <a:pt x="1198080" y="1613610"/>
                  <a:pt x="1195646" y="1621413"/>
                </a:cubicBezTo>
                <a:cubicBezTo>
                  <a:pt x="1193177" y="1629216"/>
                  <a:pt x="1184880" y="1633557"/>
                  <a:pt x="1177063" y="1631105"/>
                </a:cubicBezTo>
                <a:cubicBezTo>
                  <a:pt x="1176994" y="1631082"/>
                  <a:pt x="1176892" y="1631054"/>
                  <a:pt x="1176823" y="1631027"/>
                </a:cubicBezTo>
                <a:cubicBezTo>
                  <a:pt x="1169074" y="1628373"/>
                  <a:pt x="1164960" y="1619952"/>
                  <a:pt x="1167600" y="1612214"/>
                </a:cubicBezTo>
                <a:cubicBezTo>
                  <a:pt x="1170206" y="1604661"/>
                  <a:pt x="1178297" y="1600519"/>
                  <a:pt x="1185943" y="1602847"/>
                </a:cubicBezTo>
                <a:close/>
                <a:moveTo>
                  <a:pt x="1229966" y="1459626"/>
                </a:moveTo>
                <a:cubicBezTo>
                  <a:pt x="1237714" y="1462080"/>
                  <a:pt x="1242137" y="1470172"/>
                  <a:pt x="1240080" y="1478020"/>
                </a:cubicBezTo>
                <a:cubicBezTo>
                  <a:pt x="1237611" y="1485758"/>
                  <a:pt x="1229451" y="1490136"/>
                  <a:pt x="1221635" y="1487904"/>
                </a:cubicBezTo>
                <a:cubicBezTo>
                  <a:pt x="1213817" y="1485607"/>
                  <a:pt x="1209360" y="1477437"/>
                  <a:pt x="1211623" y="1469627"/>
                </a:cubicBezTo>
                <a:cubicBezTo>
                  <a:pt x="1213989" y="1461857"/>
                  <a:pt x="1222149" y="1457411"/>
                  <a:pt x="1229966" y="1459629"/>
                </a:cubicBezTo>
                <a:close/>
                <a:moveTo>
                  <a:pt x="1263429" y="1352801"/>
                </a:moveTo>
                <a:cubicBezTo>
                  <a:pt x="1255680" y="1350388"/>
                  <a:pt x="1251291" y="1342204"/>
                  <a:pt x="1253589" y="1334417"/>
                </a:cubicBezTo>
                <a:cubicBezTo>
                  <a:pt x="1255955" y="1326665"/>
                  <a:pt x="1264149" y="1322294"/>
                  <a:pt x="1271897" y="1324656"/>
                </a:cubicBezTo>
                <a:cubicBezTo>
                  <a:pt x="1271931" y="1324663"/>
                  <a:pt x="1271931" y="1324670"/>
                  <a:pt x="1271966" y="1324677"/>
                </a:cubicBezTo>
                <a:cubicBezTo>
                  <a:pt x="1279714" y="1327056"/>
                  <a:pt x="1284172" y="1335196"/>
                  <a:pt x="1281977" y="1343013"/>
                </a:cubicBezTo>
                <a:cubicBezTo>
                  <a:pt x="1279406" y="1350703"/>
                  <a:pt x="1271246" y="1355013"/>
                  <a:pt x="1263429" y="1352805"/>
                </a:cubicBezTo>
                <a:close/>
                <a:moveTo>
                  <a:pt x="1348046" y="1029960"/>
                </a:moveTo>
                <a:cubicBezTo>
                  <a:pt x="1350411" y="1022184"/>
                  <a:pt x="1358571" y="1017737"/>
                  <a:pt x="1366389" y="1019969"/>
                </a:cubicBezTo>
                <a:cubicBezTo>
                  <a:pt x="1374240" y="1022232"/>
                  <a:pt x="1378732" y="1030420"/>
                  <a:pt x="1376469" y="1038254"/>
                </a:cubicBezTo>
                <a:cubicBezTo>
                  <a:pt x="1374206" y="1046088"/>
                  <a:pt x="1366046" y="1050607"/>
                  <a:pt x="1358194" y="1048344"/>
                </a:cubicBezTo>
                <a:cubicBezTo>
                  <a:pt x="1358126" y="1048324"/>
                  <a:pt x="1358057" y="1048303"/>
                  <a:pt x="1357989" y="1048283"/>
                </a:cubicBezTo>
                <a:cubicBezTo>
                  <a:pt x="1350206" y="1045931"/>
                  <a:pt x="1345783" y="1037764"/>
                  <a:pt x="1348046" y="1029964"/>
                </a:cubicBezTo>
                <a:close/>
                <a:moveTo>
                  <a:pt x="1305052" y="1217630"/>
                </a:moveTo>
                <a:cubicBezTo>
                  <a:pt x="1297303" y="1215103"/>
                  <a:pt x="1293052" y="1206765"/>
                  <a:pt x="1295589" y="1199010"/>
                </a:cubicBezTo>
                <a:cubicBezTo>
                  <a:pt x="1298126" y="1191254"/>
                  <a:pt x="1306457" y="1187016"/>
                  <a:pt x="1314206" y="1189543"/>
                </a:cubicBezTo>
                <a:cubicBezTo>
                  <a:pt x="1321955" y="1192070"/>
                  <a:pt x="1326206" y="1200408"/>
                  <a:pt x="1323669" y="1208167"/>
                </a:cubicBezTo>
                <a:cubicBezTo>
                  <a:pt x="1321132" y="1215923"/>
                  <a:pt x="1312800" y="1220160"/>
                  <a:pt x="1305052" y="1217633"/>
                </a:cubicBezTo>
                <a:close/>
                <a:moveTo>
                  <a:pt x="1434549" y="322752"/>
                </a:moveTo>
                <a:cubicBezTo>
                  <a:pt x="1428343" y="320675"/>
                  <a:pt x="1424229" y="314777"/>
                  <a:pt x="1424400" y="308229"/>
                </a:cubicBezTo>
                <a:cubicBezTo>
                  <a:pt x="1424537" y="301396"/>
                  <a:pt x="1429406" y="295584"/>
                  <a:pt x="1436126" y="294278"/>
                </a:cubicBezTo>
                <a:cubicBezTo>
                  <a:pt x="1437635" y="293935"/>
                  <a:pt x="1439177" y="293688"/>
                  <a:pt x="1440686" y="293400"/>
                </a:cubicBezTo>
                <a:cubicBezTo>
                  <a:pt x="1442434" y="293939"/>
                  <a:pt x="1444183" y="294477"/>
                  <a:pt x="1445897" y="295019"/>
                </a:cubicBezTo>
                <a:cubicBezTo>
                  <a:pt x="1447063" y="296075"/>
                  <a:pt x="1448263" y="297076"/>
                  <a:pt x="1449394" y="298193"/>
                </a:cubicBezTo>
                <a:cubicBezTo>
                  <a:pt x="1454263" y="302976"/>
                  <a:pt x="1455223" y="310454"/>
                  <a:pt x="1451726" y="316310"/>
                </a:cubicBezTo>
                <a:cubicBezTo>
                  <a:pt x="1448091" y="322073"/>
                  <a:pt x="1441063" y="324710"/>
                  <a:pt x="1434549" y="322756"/>
                </a:cubicBezTo>
                <a:close/>
                <a:moveTo>
                  <a:pt x="1401463" y="429796"/>
                </a:moveTo>
                <a:cubicBezTo>
                  <a:pt x="1409212" y="432062"/>
                  <a:pt x="1413635" y="440177"/>
                  <a:pt x="1411372" y="447919"/>
                </a:cubicBezTo>
                <a:cubicBezTo>
                  <a:pt x="1409109" y="455661"/>
                  <a:pt x="1400983" y="460097"/>
                  <a:pt x="1393234" y="457828"/>
                </a:cubicBezTo>
                <a:cubicBezTo>
                  <a:pt x="1393132" y="457790"/>
                  <a:pt x="1392994" y="457749"/>
                  <a:pt x="1392857" y="457708"/>
                </a:cubicBezTo>
                <a:cubicBezTo>
                  <a:pt x="1385109" y="455489"/>
                  <a:pt x="1380617" y="447405"/>
                  <a:pt x="1382846" y="439649"/>
                </a:cubicBezTo>
                <a:cubicBezTo>
                  <a:pt x="1385040" y="431894"/>
                  <a:pt x="1393132" y="427406"/>
                  <a:pt x="1400880" y="429621"/>
                </a:cubicBezTo>
                <a:cubicBezTo>
                  <a:pt x="1401086" y="429676"/>
                  <a:pt x="1401257" y="429737"/>
                  <a:pt x="1401463" y="429799"/>
                </a:cubicBezTo>
                <a:close/>
                <a:moveTo>
                  <a:pt x="1008686" y="1696173"/>
                </a:moveTo>
                <a:cubicBezTo>
                  <a:pt x="1016332" y="1698655"/>
                  <a:pt x="1020549" y="1706877"/>
                  <a:pt x="1018080" y="1714540"/>
                </a:cubicBezTo>
                <a:cubicBezTo>
                  <a:pt x="1015577" y="1722199"/>
                  <a:pt x="1007349" y="1726399"/>
                  <a:pt x="999703" y="1723917"/>
                </a:cubicBezTo>
                <a:cubicBezTo>
                  <a:pt x="992091" y="1721455"/>
                  <a:pt x="987874" y="1713326"/>
                  <a:pt x="990275" y="1705698"/>
                </a:cubicBezTo>
                <a:cubicBezTo>
                  <a:pt x="992640" y="1698038"/>
                  <a:pt x="1000731" y="1693735"/>
                  <a:pt x="1008411" y="1696084"/>
                </a:cubicBezTo>
                <a:cubicBezTo>
                  <a:pt x="1008480" y="1696115"/>
                  <a:pt x="1008583" y="1696146"/>
                  <a:pt x="1008686" y="1696176"/>
                </a:cubicBezTo>
                <a:close/>
                <a:moveTo>
                  <a:pt x="1299874" y="280968"/>
                </a:moveTo>
                <a:cubicBezTo>
                  <a:pt x="1293840" y="279131"/>
                  <a:pt x="1289554" y="273737"/>
                  <a:pt x="1289143" y="267429"/>
                </a:cubicBezTo>
                <a:cubicBezTo>
                  <a:pt x="1288903" y="260846"/>
                  <a:pt x="1293017" y="254890"/>
                  <a:pt x="1299257" y="252782"/>
                </a:cubicBezTo>
                <a:cubicBezTo>
                  <a:pt x="1301143" y="252161"/>
                  <a:pt x="1303097" y="251795"/>
                  <a:pt x="1305017" y="251311"/>
                </a:cubicBezTo>
                <a:cubicBezTo>
                  <a:pt x="1307212" y="251997"/>
                  <a:pt x="1309372" y="252658"/>
                  <a:pt x="1311532" y="253334"/>
                </a:cubicBezTo>
                <a:cubicBezTo>
                  <a:pt x="1312732" y="254633"/>
                  <a:pt x="1314000" y="255885"/>
                  <a:pt x="1315132" y="257236"/>
                </a:cubicBezTo>
                <a:cubicBezTo>
                  <a:pt x="1319383" y="262289"/>
                  <a:pt x="1319760" y="269537"/>
                  <a:pt x="1316057" y="275003"/>
                </a:cubicBezTo>
                <a:cubicBezTo>
                  <a:pt x="1312457" y="280200"/>
                  <a:pt x="1305977" y="282587"/>
                  <a:pt x="1299874" y="280972"/>
                </a:cubicBezTo>
                <a:close/>
                <a:moveTo>
                  <a:pt x="729771" y="1640191"/>
                </a:moveTo>
                <a:cubicBezTo>
                  <a:pt x="722023" y="1638017"/>
                  <a:pt x="717497" y="1629971"/>
                  <a:pt x="719657" y="1622212"/>
                </a:cubicBezTo>
                <a:cubicBezTo>
                  <a:pt x="721817" y="1614456"/>
                  <a:pt x="729874" y="1609931"/>
                  <a:pt x="737623" y="1612101"/>
                </a:cubicBezTo>
                <a:cubicBezTo>
                  <a:pt x="737829" y="1612152"/>
                  <a:pt x="738000" y="1612204"/>
                  <a:pt x="738172" y="1612262"/>
                </a:cubicBezTo>
                <a:cubicBezTo>
                  <a:pt x="745920" y="1614491"/>
                  <a:pt x="750377" y="1622572"/>
                  <a:pt x="748148" y="1630314"/>
                </a:cubicBezTo>
                <a:cubicBezTo>
                  <a:pt x="745920" y="1638055"/>
                  <a:pt x="737829" y="1642523"/>
                  <a:pt x="730115" y="1640294"/>
                </a:cubicBezTo>
                <a:cubicBezTo>
                  <a:pt x="729977" y="1640263"/>
                  <a:pt x="729874" y="1640229"/>
                  <a:pt x="729771" y="1640195"/>
                </a:cubicBezTo>
                <a:close/>
                <a:moveTo>
                  <a:pt x="994354" y="787235"/>
                </a:moveTo>
                <a:cubicBezTo>
                  <a:pt x="986606" y="784886"/>
                  <a:pt x="982251" y="776712"/>
                  <a:pt x="984617" y="768977"/>
                </a:cubicBezTo>
                <a:cubicBezTo>
                  <a:pt x="986949" y="761243"/>
                  <a:pt x="995109" y="756874"/>
                  <a:pt x="1002857" y="759223"/>
                </a:cubicBezTo>
                <a:cubicBezTo>
                  <a:pt x="1010640" y="761455"/>
                  <a:pt x="1015132" y="769567"/>
                  <a:pt x="1012869" y="777336"/>
                </a:cubicBezTo>
                <a:cubicBezTo>
                  <a:pt x="1010640" y="785109"/>
                  <a:pt x="1002549" y="789597"/>
                  <a:pt x="994766" y="787365"/>
                </a:cubicBezTo>
                <a:cubicBezTo>
                  <a:pt x="994629" y="787324"/>
                  <a:pt x="994492" y="787283"/>
                  <a:pt x="994354" y="787238"/>
                </a:cubicBezTo>
                <a:close/>
                <a:moveTo>
                  <a:pt x="1122823" y="373934"/>
                </a:moveTo>
                <a:cubicBezTo>
                  <a:pt x="1115040" y="371805"/>
                  <a:pt x="1110446" y="363768"/>
                  <a:pt x="1112571" y="355982"/>
                </a:cubicBezTo>
                <a:cubicBezTo>
                  <a:pt x="1114732" y="348199"/>
                  <a:pt x="1122754" y="343615"/>
                  <a:pt x="1130537" y="345744"/>
                </a:cubicBezTo>
                <a:cubicBezTo>
                  <a:pt x="1130640" y="345775"/>
                  <a:pt x="1130777" y="345809"/>
                  <a:pt x="1130880" y="345844"/>
                </a:cubicBezTo>
                <a:cubicBezTo>
                  <a:pt x="1138629" y="348069"/>
                  <a:pt x="1143120" y="356160"/>
                  <a:pt x="1140892" y="363919"/>
                </a:cubicBezTo>
                <a:cubicBezTo>
                  <a:pt x="1138663" y="371678"/>
                  <a:pt x="1130571" y="376163"/>
                  <a:pt x="1122823" y="373937"/>
                </a:cubicBezTo>
                <a:close/>
                <a:moveTo>
                  <a:pt x="1163966" y="238817"/>
                </a:moveTo>
                <a:cubicBezTo>
                  <a:pt x="1157520" y="236555"/>
                  <a:pt x="1153475" y="230205"/>
                  <a:pt x="1154091" y="223416"/>
                </a:cubicBezTo>
                <a:cubicBezTo>
                  <a:pt x="1154674" y="216871"/>
                  <a:pt x="1159543" y="211526"/>
                  <a:pt x="1166023" y="210357"/>
                </a:cubicBezTo>
                <a:cubicBezTo>
                  <a:pt x="1167566" y="210059"/>
                  <a:pt x="1169109" y="209867"/>
                  <a:pt x="1170652" y="209630"/>
                </a:cubicBezTo>
                <a:cubicBezTo>
                  <a:pt x="1172400" y="210168"/>
                  <a:pt x="1174149" y="210707"/>
                  <a:pt x="1175863" y="211248"/>
                </a:cubicBezTo>
                <a:cubicBezTo>
                  <a:pt x="1177132" y="212500"/>
                  <a:pt x="1178469" y="213689"/>
                  <a:pt x="1179669" y="215020"/>
                </a:cubicBezTo>
                <a:cubicBezTo>
                  <a:pt x="1184091" y="219861"/>
                  <a:pt x="1184743" y="227078"/>
                  <a:pt x="1181212" y="232618"/>
                </a:cubicBezTo>
                <a:cubicBezTo>
                  <a:pt x="1177543" y="238385"/>
                  <a:pt x="1170446" y="240940"/>
                  <a:pt x="1163966" y="238821"/>
                </a:cubicBezTo>
                <a:close/>
                <a:moveTo>
                  <a:pt x="1089120" y="480813"/>
                </a:moveTo>
                <a:cubicBezTo>
                  <a:pt x="1096869" y="483275"/>
                  <a:pt x="1101291" y="491387"/>
                  <a:pt x="1099166" y="499221"/>
                </a:cubicBezTo>
                <a:cubicBezTo>
                  <a:pt x="1096732" y="506962"/>
                  <a:pt x="1088571" y="511358"/>
                  <a:pt x="1080754" y="509143"/>
                </a:cubicBezTo>
                <a:cubicBezTo>
                  <a:pt x="1072903" y="506966"/>
                  <a:pt x="1068275" y="498827"/>
                  <a:pt x="1070469" y="490965"/>
                </a:cubicBezTo>
                <a:cubicBezTo>
                  <a:pt x="1072629" y="483103"/>
                  <a:pt x="1080789" y="478498"/>
                  <a:pt x="1088640" y="480676"/>
                </a:cubicBezTo>
                <a:cubicBezTo>
                  <a:pt x="1088812" y="480720"/>
                  <a:pt x="1088949" y="480768"/>
                  <a:pt x="1089120" y="480816"/>
                </a:cubicBezTo>
                <a:close/>
                <a:moveTo>
                  <a:pt x="1045166" y="624127"/>
                </a:moveTo>
                <a:cubicBezTo>
                  <a:pt x="1052914" y="626699"/>
                  <a:pt x="1057097" y="635064"/>
                  <a:pt x="1054526" y="642813"/>
                </a:cubicBezTo>
                <a:cubicBezTo>
                  <a:pt x="1051955" y="650558"/>
                  <a:pt x="1043589" y="654755"/>
                  <a:pt x="1035840" y="652183"/>
                </a:cubicBezTo>
                <a:cubicBezTo>
                  <a:pt x="1028091" y="649608"/>
                  <a:pt x="1023909" y="641246"/>
                  <a:pt x="1026480" y="633497"/>
                </a:cubicBezTo>
                <a:cubicBezTo>
                  <a:pt x="1029120" y="625793"/>
                  <a:pt x="1037417" y="621624"/>
                  <a:pt x="1045166" y="624134"/>
                </a:cubicBezTo>
                <a:close/>
                <a:moveTo>
                  <a:pt x="952012" y="922330"/>
                </a:moveTo>
                <a:cubicBezTo>
                  <a:pt x="944229" y="919852"/>
                  <a:pt x="939943" y="911544"/>
                  <a:pt x="942446" y="903775"/>
                </a:cubicBezTo>
                <a:cubicBezTo>
                  <a:pt x="944914" y="896010"/>
                  <a:pt x="953212" y="891724"/>
                  <a:pt x="960994" y="894203"/>
                </a:cubicBezTo>
                <a:cubicBezTo>
                  <a:pt x="961132" y="894244"/>
                  <a:pt x="961234" y="894285"/>
                  <a:pt x="961372" y="894329"/>
                </a:cubicBezTo>
                <a:cubicBezTo>
                  <a:pt x="969120" y="896915"/>
                  <a:pt x="973269" y="905280"/>
                  <a:pt x="970697" y="913012"/>
                </a:cubicBezTo>
                <a:cubicBezTo>
                  <a:pt x="968126" y="920747"/>
                  <a:pt x="959760" y="924923"/>
                  <a:pt x="952012" y="922337"/>
                </a:cubicBezTo>
                <a:close/>
                <a:moveTo>
                  <a:pt x="899554" y="1091829"/>
                </a:moveTo>
                <a:cubicBezTo>
                  <a:pt x="891771" y="1089408"/>
                  <a:pt x="887417" y="1081132"/>
                  <a:pt x="889817" y="1073342"/>
                </a:cubicBezTo>
                <a:cubicBezTo>
                  <a:pt x="892251" y="1065549"/>
                  <a:pt x="900549" y="1061198"/>
                  <a:pt x="908332" y="1063619"/>
                </a:cubicBezTo>
                <a:cubicBezTo>
                  <a:pt x="908434" y="1063660"/>
                  <a:pt x="908571" y="1063701"/>
                  <a:pt x="908709" y="1063745"/>
                </a:cubicBezTo>
                <a:cubicBezTo>
                  <a:pt x="916457" y="1066272"/>
                  <a:pt x="920709" y="1074611"/>
                  <a:pt x="918172" y="1082369"/>
                </a:cubicBezTo>
                <a:cubicBezTo>
                  <a:pt x="915635" y="1090125"/>
                  <a:pt x="907303" y="1094363"/>
                  <a:pt x="899554" y="1091836"/>
                </a:cubicBezTo>
                <a:close/>
                <a:moveTo>
                  <a:pt x="866709" y="1198955"/>
                </a:moveTo>
                <a:cubicBezTo>
                  <a:pt x="874423" y="1201461"/>
                  <a:pt x="878709" y="1209683"/>
                  <a:pt x="876343" y="1217441"/>
                </a:cubicBezTo>
                <a:cubicBezTo>
                  <a:pt x="873669" y="1225091"/>
                  <a:pt x="865440" y="1229273"/>
                  <a:pt x="857692" y="1226922"/>
                </a:cubicBezTo>
                <a:cubicBezTo>
                  <a:pt x="849943" y="1224569"/>
                  <a:pt x="845520" y="1216372"/>
                  <a:pt x="847886" y="1208603"/>
                </a:cubicBezTo>
                <a:cubicBezTo>
                  <a:pt x="850251" y="1200837"/>
                  <a:pt x="858446" y="1196448"/>
                  <a:pt x="866194" y="1198800"/>
                </a:cubicBezTo>
                <a:cubicBezTo>
                  <a:pt x="866366" y="1198848"/>
                  <a:pt x="866537" y="1198903"/>
                  <a:pt x="866709" y="1198961"/>
                </a:cubicBezTo>
                <a:close/>
                <a:moveTo>
                  <a:pt x="806194" y="1343640"/>
                </a:moveTo>
                <a:cubicBezTo>
                  <a:pt x="808663" y="1335899"/>
                  <a:pt x="816857" y="1331551"/>
                  <a:pt x="824640" y="1333872"/>
                </a:cubicBezTo>
                <a:cubicBezTo>
                  <a:pt x="832354" y="1336413"/>
                  <a:pt x="836674" y="1344576"/>
                  <a:pt x="834480" y="1352387"/>
                </a:cubicBezTo>
                <a:cubicBezTo>
                  <a:pt x="831977" y="1360108"/>
                  <a:pt x="823749" y="1364404"/>
                  <a:pt x="815966" y="1362052"/>
                </a:cubicBezTo>
                <a:cubicBezTo>
                  <a:pt x="808183" y="1359665"/>
                  <a:pt x="803829" y="1351430"/>
                  <a:pt x="806194" y="1343651"/>
                </a:cubicBezTo>
                <a:close/>
                <a:moveTo>
                  <a:pt x="771429" y="1505256"/>
                </a:moveTo>
                <a:cubicBezTo>
                  <a:pt x="763611" y="1502795"/>
                  <a:pt x="759291" y="1494473"/>
                  <a:pt x="761760" y="1486673"/>
                </a:cubicBezTo>
                <a:cubicBezTo>
                  <a:pt x="764229" y="1478873"/>
                  <a:pt x="772526" y="1474543"/>
                  <a:pt x="780343" y="1477005"/>
                </a:cubicBezTo>
                <a:cubicBezTo>
                  <a:pt x="788160" y="1479467"/>
                  <a:pt x="792480" y="1487788"/>
                  <a:pt x="790012" y="1495595"/>
                </a:cubicBezTo>
                <a:cubicBezTo>
                  <a:pt x="787543" y="1503398"/>
                  <a:pt x="779246" y="1507728"/>
                  <a:pt x="771429" y="1505267"/>
                </a:cubicBezTo>
                <a:close/>
                <a:moveTo>
                  <a:pt x="1028709" y="196835"/>
                </a:moveTo>
                <a:cubicBezTo>
                  <a:pt x="1022777" y="194644"/>
                  <a:pt x="1018834" y="188993"/>
                  <a:pt x="1018834" y="182675"/>
                </a:cubicBezTo>
                <a:cubicBezTo>
                  <a:pt x="1018903" y="175814"/>
                  <a:pt x="1023737" y="169927"/>
                  <a:pt x="1030457" y="168508"/>
                </a:cubicBezTo>
                <a:cubicBezTo>
                  <a:pt x="1031966" y="168165"/>
                  <a:pt x="1033475" y="167856"/>
                  <a:pt x="1034983" y="167534"/>
                </a:cubicBezTo>
                <a:lnTo>
                  <a:pt x="1041532" y="169557"/>
                </a:lnTo>
                <a:cubicBezTo>
                  <a:pt x="1042526" y="170716"/>
                  <a:pt x="1043486" y="171875"/>
                  <a:pt x="1044480" y="173030"/>
                </a:cubicBezTo>
                <a:cubicBezTo>
                  <a:pt x="1049074" y="178115"/>
                  <a:pt x="1049554" y="185685"/>
                  <a:pt x="1045646" y="191308"/>
                </a:cubicBezTo>
                <a:cubicBezTo>
                  <a:pt x="1041806" y="196646"/>
                  <a:pt x="1034949" y="198888"/>
                  <a:pt x="1028709" y="196845"/>
                </a:cubicBezTo>
                <a:close/>
                <a:moveTo>
                  <a:pt x="724012" y="703368"/>
                </a:moveTo>
                <a:cubicBezTo>
                  <a:pt x="716263" y="701123"/>
                  <a:pt x="711771" y="693011"/>
                  <a:pt x="714034" y="685245"/>
                </a:cubicBezTo>
                <a:cubicBezTo>
                  <a:pt x="716263" y="677483"/>
                  <a:pt x="724389" y="673008"/>
                  <a:pt x="732137" y="675254"/>
                </a:cubicBezTo>
                <a:cubicBezTo>
                  <a:pt x="732275" y="675288"/>
                  <a:pt x="732377" y="675326"/>
                  <a:pt x="732514" y="675367"/>
                </a:cubicBezTo>
                <a:cubicBezTo>
                  <a:pt x="740263" y="677613"/>
                  <a:pt x="744754" y="685725"/>
                  <a:pt x="742492" y="693490"/>
                </a:cubicBezTo>
                <a:cubicBezTo>
                  <a:pt x="740263" y="701253"/>
                  <a:pt x="732137" y="705727"/>
                  <a:pt x="724389" y="703481"/>
                </a:cubicBezTo>
                <a:cubicBezTo>
                  <a:pt x="724251" y="703447"/>
                  <a:pt x="724148" y="703409"/>
                  <a:pt x="724012" y="703368"/>
                </a:cubicBezTo>
                <a:close/>
                <a:moveTo>
                  <a:pt x="800469" y="406848"/>
                </a:moveTo>
                <a:cubicBezTo>
                  <a:pt x="802903" y="399100"/>
                  <a:pt x="811097" y="394718"/>
                  <a:pt x="818880" y="396984"/>
                </a:cubicBezTo>
                <a:cubicBezTo>
                  <a:pt x="826629" y="399480"/>
                  <a:pt x="830983" y="407657"/>
                  <a:pt x="828754" y="415475"/>
                </a:cubicBezTo>
                <a:cubicBezTo>
                  <a:pt x="826286" y="423213"/>
                  <a:pt x="818057" y="427550"/>
                  <a:pt x="810275" y="425243"/>
                </a:cubicBezTo>
                <a:cubicBezTo>
                  <a:pt x="802492" y="422849"/>
                  <a:pt x="798137" y="414631"/>
                  <a:pt x="800469" y="406848"/>
                </a:cubicBezTo>
                <a:close/>
                <a:moveTo>
                  <a:pt x="765909" y="568451"/>
                </a:moveTo>
                <a:cubicBezTo>
                  <a:pt x="758091" y="566088"/>
                  <a:pt x="753669" y="557839"/>
                  <a:pt x="756034" y="550025"/>
                </a:cubicBezTo>
                <a:cubicBezTo>
                  <a:pt x="758400" y="542212"/>
                  <a:pt x="766663" y="537792"/>
                  <a:pt x="774446" y="540155"/>
                </a:cubicBezTo>
                <a:cubicBezTo>
                  <a:pt x="782263" y="542507"/>
                  <a:pt x="786686" y="550711"/>
                  <a:pt x="784354" y="558508"/>
                </a:cubicBezTo>
                <a:cubicBezTo>
                  <a:pt x="781920" y="566291"/>
                  <a:pt x="773726" y="570707"/>
                  <a:pt x="765909" y="568451"/>
                </a:cubicBezTo>
                <a:close/>
                <a:moveTo>
                  <a:pt x="852034" y="289931"/>
                </a:moveTo>
                <a:cubicBezTo>
                  <a:pt x="844320" y="287541"/>
                  <a:pt x="840034" y="279353"/>
                  <a:pt x="842400" y="271649"/>
                </a:cubicBezTo>
                <a:cubicBezTo>
                  <a:pt x="844800" y="263942"/>
                  <a:pt x="852994" y="259632"/>
                  <a:pt x="860709" y="262025"/>
                </a:cubicBezTo>
                <a:cubicBezTo>
                  <a:pt x="860777" y="262056"/>
                  <a:pt x="860880" y="262087"/>
                  <a:pt x="860983" y="262118"/>
                </a:cubicBezTo>
                <a:cubicBezTo>
                  <a:pt x="868697" y="264508"/>
                  <a:pt x="872983" y="272695"/>
                  <a:pt x="870617" y="280399"/>
                </a:cubicBezTo>
                <a:cubicBezTo>
                  <a:pt x="868217" y="288107"/>
                  <a:pt x="860023" y="292416"/>
                  <a:pt x="852308" y="290023"/>
                </a:cubicBezTo>
                <a:cubicBezTo>
                  <a:pt x="852240" y="289992"/>
                  <a:pt x="852137" y="289961"/>
                  <a:pt x="852034" y="289931"/>
                </a:cubicBezTo>
                <a:close/>
                <a:moveTo>
                  <a:pt x="894549" y="155219"/>
                </a:moveTo>
                <a:cubicBezTo>
                  <a:pt x="888206" y="153419"/>
                  <a:pt x="883783" y="147693"/>
                  <a:pt x="883646" y="141103"/>
                </a:cubicBezTo>
                <a:cubicBezTo>
                  <a:pt x="883577" y="134760"/>
                  <a:pt x="887589" y="129093"/>
                  <a:pt x="893589" y="127022"/>
                </a:cubicBezTo>
                <a:cubicBezTo>
                  <a:pt x="895475" y="126388"/>
                  <a:pt x="897429" y="125973"/>
                  <a:pt x="899314" y="125455"/>
                </a:cubicBezTo>
                <a:cubicBezTo>
                  <a:pt x="901509" y="126141"/>
                  <a:pt x="903669" y="126806"/>
                  <a:pt x="905863" y="127481"/>
                </a:cubicBezTo>
                <a:cubicBezTo>
                  <a:pt x="907063" y="128760"/>
                  <a:pt x="908366" y="129991"/>
                  <a:pt x="909532" y="131335"/>
                </a:cubicBezTo>
                <a:cubicBezTo>
                  <a:pt x="913714" y="136108"/>
                  <a:pt x="914297" y="143037"/>
                  <a:pt x="911006" y="148454"/>
                </a:cubicBezTo>
                <a:cubicBezTo>
                  <a:pt x="907646" y="154125"/>
                  <a:pt x="900926" y="156881"/>
                  <a:pt x="894549" y="155219"/>
                </a:cubicBezTo>
                <a:close/>
                <a:moveTo>
                  <a:pt x="758674" y="113078"/>
                </a:moveTo>
                <a:cubicBezTo>
                  <a:pt x="752469" y="110976"/>
                  <a:pt x="748354" y="105055"/>
                  <a:pt x="748594" y="98503"/>
                </a:cubicBezTo>
                <a:cubicBezTo>
                  <a:pt x="748766" y="91670"/>
                  <a:pt x="753669" y="85879"/>
                  <a:pt x="760389" y="84611"/>
                </a:cubicBezTo>
                <a:cubicBezTo>
                  <a:pt x="761897" y="84268"/>
                  <a:pt x="763440" y="84052"/>
                  <a:pt x="764949" y="83774"/>
                </a:cubicBezTo>
                <a:lnTo>
                  <a:pt x="770194" y="85392"/>
                </a:lnTo>
                <a:cubicBezTo>
                  <a:pt x="771326" y="86459"/>
                  <a:pt x="772526" y="87480"/>
                  <a:pt x="773623" y="88595"/>
                </a:cubicBezTo>
                <a:cubicBezTo>
                  <a:pt x="778457" y="93391"/>
                  <a:pt x="779383" y="100886"/>
                  <a:pt x="775817" y="106697"/>
                </a:cubicBezTo>
                <a:cubicBezTo>
                  <a:pt x="772217" y="112461"/>
                  <a:pt x="765189" y="115080"/>
                  <a:pt x="758674" y="113078"/>
                </a:cubicBezTo>
                <a:close/>
                <a:moveTo>
                  <a:pt x="725554" y="220108"/>
                </a:moveTo>
                <a:cubicBezTo>
                  <a:pt x="733269" y="222491"/>
                  <a:pt x="737589" y="230668"/>
                  <a:pt x="735189" y="238379"/>
                </a:cubicBezTo>
                <a:cubicBezTo>
                  <a:pt x="732823" y="246086"/>
                  <a:pt x="724629" y="250406"/>
                  <a:pt x="716914" y="248023"/>
                </a:cubicBezTo>
                <a:cubicBezTo>
                  <a:pt x="709269" y="245657"/>
                  <a:pt x="704949" y="237559"/>
                  <a:pt x="707246" y="229879"/>
                </a:cubicBezTo>
                <a:cubicBezTo>
                  <a:pt x="709577" y="222141"/>
                  <a:pt x="717737" y="217756"/>
                  <a:pt x="725451" y="220080"/>
                </a:cubicBezTo>
                <a:cubicBezTo>
                  <a:pt x="725486" y="220091"/>
                  <a:pt x="725520" y="220097"/>
                  <a:pt x="725554" y="220108"/>
                </a:cubicBezTo>
                <a:close/>
                <a:moveTo>
                  <a:pt x="332777" y="1486495"/>
                </a:moveTo>
                <a:cubicBezTo>
                  <a:pt x="340457" y="1488943"/>
                  <a:pt x="344674" y="1497148"/>
                  <a:pt x="342240" y="1504821"/>
                </a:cubicBezTo>
                <a:cubicBezTo>
                  <a:pt x="339771" y="1512491"/>
                  <a:pt x="331577" y="1516725"/>
                  <a:pt x="323897" y="1514277"/>
                </a:cubicBezTo>
                <a:cubicBezTo>
                  <a:pt x="316286" y="1511850"/>
                  <a:pt x="312069" y="1503755"/>
                  <a:pt x="314400" y="1496119"/>
                </a:cubicBezTo>
                <a:cubicBezTo>
                  <a:pt x="316731" y="1488425"/>
                  <a:pt x="324891" y="1484088"/>
                  <a:pt x="332571" y="1486433"/>
                </a:cubicBezTo>
                <a:cubicBezTo>
                  <a:pt x="332640" y="1486454"/>
                  <a:pt x="332709" y="1486475"/>
                  <a:pt x="332777" y="1486495"/>
                </a:cubicBezTo>
                <a:close/>
                <a:moveTo>
                  <a:pt x="624000" y="71301"/>
                </a:moveTo>
                <a:cubicBezTo>
                  <a:pt x="617726" y="69364"/>
                  <a:pt x="613406" y="63600"/>
                  <a:pt x="613337" y="57031"/>
                </a:cubicBezTo>
                <a:cubicBezTo>
                  <a:pt x="613372" y="50181"/>
                  <a:pt x="618137" y="44263"/>
                  <a:pt x="624823" y="42761"/>
                </a:cubicBezTo>
                <a:cubicBezTo>
                  <a:pt x="626297" y="42388"/>
                  <a:pt x="627806" y="42045"/>
                  <a:pt x="629280" y="41685"/>
                </a:cubicBezTo>
                <a:cubicBezTo>
                  <a:pt x="631475" y="42371"/>
                  <a:pt x="633635" y="43036"/>
                  <a:pt x="635829" y="43711"/>
                </a:cubicBezTo>
                <a:cubicBezTo>
                  <a:pt x="636857" y="44849"/>
                  <a:pt x="637886" y="45984"/>
                  <a:pt x="638880" y="47140"/>
                </a:cubicBezTo>
                <a:cubicBezTo>
                  <a:pt x="643509" y="52180"/>
                  <a:pt x="644057" y="59747"/>
                  <a:pt x="640217" y="65407"/>
                </a:cubicBezTo>
                <a:cubicBezTo>
                  <a:pt x="636583" y="70574"/>
                  <a:pt x="630103" y="72926"/>
                  <a:pt x="624000" y="71301"/>
                </a:cubicBezTo>
                <a:close/>
                <a:moveTo>
                  <a:pt x="185692" y="1017909"/>
                </a:moveTo>
                <a:cubicBezTo>
                  <a:pt x="178903" y="1017590"/>
                  <a:pt x="173212" y="1012663"/>
                  <a:pt x="171909" y="1005984"/>
                </a:cubicBezTo>
                <a:cubicBezTo>
                  <a:pt x="171463" y="1004051"/>
                  <a:pt x="170846" y="1002155"/>
                  <a:pt x="170332" y="1000242"/>
                </a:cubicBezTo>
                <a:cubicBezTo>
                  <a:pt x="170743" y="998939"/>
                  <a:pt x="171154" y="997632"/>
                  <a:pt x="171532" y="996329"/>
                </a:cubicBezTo>
                <a:cubicBezTo>
                  <a:pt x="173074" y="995105"/>
                  <a:pt x="174686" y="993957"/>
                  <a:pt x="176160" y="992647"/>
                </a:cubicBezTo>
                <a:cubicBezTo>
                  <a:pt x="181097" y="987971"/>
                  <a:pt x="188571" y="987213"/>
                  <a:pt x="194332" y="990802"/>
                </a:cubicBezTo>
                <a:cubicBezTo>
                  <a:pt x="199749" y="994430"/>
                  <a:pt x="202320" y="1001095"/>
                  <a:pt x="200674" y="1007421"/>
                </a:cubicBezTo>
                <a:cubicBezTo>
                  <a:pt x="198617" y="1013894"/>
                  <a:pt x="192480" y="1018190"/>
                  <a:pt x="185692" y="1017909"/>
                </a:cubicBezTo>
                <a:close/>
                <a:moveTo>
                  <a:pt x="408720" y="300134"/>
                </a:moveTo>
                <a:cubicBezTo>
                  <a:pt x="401931" y="299890"/>
                  <a:pt x="396137" y="295084"/>
                  <a:pt x="394663" y="288443"/>
                </a:cubicBezTo>
                <a:cubicBezTo>
                  <a:pt x="394217" y="286560"/>
                  <a:pt x="393463" y="284743"/>
                  <a:pt x="392880" y="282895"/>
                </a:cubicBezTo>
                <a:cubicBezTo>
                  <a:pt x="393291" y="281589"/>
                  <a:pt x="393669" y="280286"/>
                  <a:pt x="394080" y="278983"/>
                </a:cubicBezTo>
                <a:cubicBezTo>
                  <a:pt x="395589" y="277660"/>
                  <a:pt x="397132" y="276381"/>
                  <a:pt x="398606" y="275009"/>
                </a:cubicBezTo>
                <a:cubicBezTo>
                  <a:pt x="403372" y="270131"/>
                  <a:pt x="410880" y="269212"/>
                  <a:pt x="416674" y="272805"/>
                </a:cubicBezTo>
                <a:cubicBezTo>
                  <a:pt x="422468" y="276336"/>
                  <a:pt x="425212" y="283327"/>
                  <a:pt x="423291" y="289852"/>
                </a:cubicBezTo>
                <a:cubicBezTo>
                  <a:pt x="421097" y="296016"/>
                  <a:pt x="415269" y="300134"/>
                  <a:pt x="408720" y="300134"/>
                </a:cubicBezTo>
                <a:close/>
                <a:moveTo>
                  <a:pt x="451029" y="164973"/>
                </a:moveTo>
                <a:cubicBezTo>
                  <a:pt x="443966" y="164949"/>
                  <a:pt x="437897" y="159936"/>
                  <a:pt x="436526" y="153000"/>
                </a:cubicBezTo>
                <a:cubicBezTo>
                  <a:pt x="436080" y="151067"/>
                  <a:pt x="435463" y="149167"/>
                  <a:pt x="434949" y="147251"/>
                </a:cubicBezTo>
                <a:lnTo>
                  <a:pt x="436183" y="143339"/>
                </a:lnTo>
                <a:cubicBezTo>
                  <a:pt x="437692" y="142115"/>
                  <a:pt x="439303" y="140966"/>
                  <a:pt x="440743" y="139656"/>
                </a:cubicBezTo>
                <a:cubicBezTo>
                  <a:pt x="445680" y="134973"/>
                  <a:pt x="453154" y="134205"/>
                  <a:pt x="458949" y="137784"/>
                </a:cubicBezTo>
                <a:cubicBezTo>
                  <a:pt x="465840" y="142070"/>
                  <a:pt x="467966" y="151135"/>
                  <a:pt x="463680" y="158030"/>
                </a:cubicBezTo>
                <a:cubicBezTo>
                  <a:pt x="460972" y="162398"/>
                  <a:pt x="456172" y="165028"/>
                  <a:pt x="451029" y="164973"/>
                </a:cubicBezTo>
                <a:close/>
                <a:moveTo>
                  <a:pt x="491280" y="29863"/>
                </a:moveTo>
                <a:cubicBezTo>
                  <a:pt x="485246" y="29119"/>
                  <a:pt x="480240" y="24765"/>
                  <a:pt x="478697" y="18868"/>
                </a:cubicBezTo>
                <a:cubicBezTo>
                  <a:pt x="478080" y="16468"/>
                  <a:pt x="477600" y="14030"/>
                  <a:pt x="477017" y="11606"/>
                </a:cubicBezTo>
                <a:lnTo>
                  <a:pt x="477840" y="8997"/>
                </a:lnTo>
                <a:cubicBezTo>
                  <a:pt x="482674" y="4354"/>
                  <a:pt x="487577" y="-147"/>
                  <a:pt x="494949" y="4"/>
                </a:cubicBezTo>
                <a:cubicBezTo>
                  <a:pt x="496663" y="542"/>
                  <a:pt x="498411" y="1084"/>
                  <a:pt x="500160" y="1622"/>
                </a:cubicBezTo>
                <a:cubicBezTo>
                  <a:pt x="501429" y="2884"/>
                  <a:pt x="502731" y="4090"/>
                  <a:pt x="503931" y="5421"/>
                </a:cubicBezTo>
                <a:cubicBezTo>
                  <a:pt x="507806" y="9796"/>
                  <a:pt x="508766" y="16025"/>
                  <a:pt x="506366" y="21353"/>
                </a:cubicBezTo>
                <a:cubicBezTo>
                  <a:pt x="503589" y="27045"/>
                  <a:pt x="497589" y="30432"/>
                  <a:pt x="491280" y="29863"/>
                </a:cubicBezTo>
                <a:close/>
                <a:moveTo>
                  <a:pt x="372720" y="416133"/>
                </a:moveTo>
                <a:cubicBezTo>
                  <a:pt x="379577" y="420446"/>
                  <a:pt x="381635" y="429491"/>
                  <a:pt x="377314" y="436337"/>
                </a:cubicBezTo>
                <a:cubicBezTo>
                  <a:pt x="374400" y="440952"/>
                  <a:pt x="369189" y="443572"/>
                  <a:pt x="363737" y="443133"/>
                </a:cubicBezTo>
                <a:cubicBezTo>
                  <a:pt x="357154" y="442766"/>
                  <a:pt x="351669" y="438045"/>
                  <a:pt x="350297" y="431609"/>
                </a:cubicBezTo>
                <a:lnTo>
                  <a:pt x="348754" y="425061"/>
                </a:lnTo>
                <a:lnTo>
                  <a:pt x="349577" y="422452"/>
                </a:lnTo>
                <a:cubicBezTo>
                  <a:pt x="351223" y="420916"/>
                  <a:pt x="352869" y="419366"/>
                  <a:pt x="354514" y="417844"/>
                </a:cubicBezTo>
                <a:cubicBezTo>
                  <a:pt x="359451" y="413099"/>
                  <a:pt x="366994" y="412389"/>
                  <a:pt x="372720" y="416133"/>
                </a:cubicBezTo>
                <a:close/>
                <a:moveTo>
                  <a:pt x="330617" y="551150"/>
                </a:moveTo>
                <a:cubicBezTo>
                  <a:pt x="337474" y="555497"/>
                  <a:pt x="339532" y="564590"/>
                  <a:pt x="335177" y="571461"/>
                </a:cubicBezTo>
                <a:cubicBezTo>
                  <a:pt x="330857" y="578335"/>
                  <a:pt x="321737" y="580382"/>
                  <a:pt x="314880" y="576034"/>
                </a:cubicBezTo>
                <a:cubicBezTo>
                  <a:pt x="311451" y="573868"/>
                  <a:pt x="309086" y="570388"/>
                  <a:pt x="308297" y="566410"/>
                </a:cubicBezTo>
                <a:cubicBezTo>
                  <a:pt x="307852" y="564487"/>
                  <a:pt x="307234" y="562605"/>
                  <a:pt x="306686" y="560702"/>
                </a:cubicBezTo>
                <a:cubicBezTo>
                  <a:pt x="307097" y="559399"/>
                  <a:pt x="307509" y="558096"/>
                  <a:pt x="307886" y="556790"/>
                </a:cubicBezTo>
                <a:cubicBezTo>
                  <a:pt x="309429" y="555546"/>
                  <a:pt x="311006" y="554369"/>
                  <a:pt x="312480" y="553046"/>
                </a:cubicBezTo>
                <a:cubicBezTo>
                  <a:pt x="317383" y="548338"/>
                  <a:pt x="324857" y="547557"/>
                  <a:pt x="330617" y="551150"/>
                </a:cubicBezTo>
                <a:close/>
                <a:moveTo>
                  <a:pt x="288411" y="686054"/>
                </a:moveTo>
                <a:cubicBezTo>
                  <a:pt x="295406" y="690113"/>
                  <a:pt x="297806" y="699086"/>
                  <a:pt x="293760" y="706097"/>
                </a:cubicBezTo>
                <a:cubicBezTo>
                  <a:pt x="291051" y="710771"/>
                  <a:pt x="285977" y="713579"/>
                  <a:pt x="280594" y="713407"/>
                </a:cubicBezTo>
                <a:cubicBezTo>
                  <a:pt x="273771" y="713311"/>
                  <a:pt x="267909" y="708518"/>
                  <a:pt x="266468" y="701850"/>
                </a:cubicBezTo>
                <a:cubicBezTo>
                  <a:pt x="265989" y="699981"/>
                  <a:pt x="265234" y="698181"/>
                  <a:pt x="264617" y="696347"/>
                </a:cubicBezTo>
                <a:cubicBezTo>
                  <a:pt x="265029" y="695044"/>
                  <a:pt x="265406" y="693737"/>
                  <a:pt x="265817" y="692435"/>
                </a:cubicBezTo>
                <a:cubicBezTo>
                  <a:pt x="267326" y="691097"/>
                  <a:pt x="268869" y="689801"/>
                  <a:pt x="270308" y="688416"/>
                </a:cubicBezTo>
                <a:cubicBezTo>
                  <a:pt x="275074" y="683517"/>
                  <a:pt x="282549" y="682540"/>
                  <a:pt x="288411" y="686054"/>
                </a:cubicBezTo>
                <a:close/>
                <a:moveTo>
                  <a:pt x="236366" y="855868"/>
                </a:moveTo>
                <a:cubicBezTo>
                  <a:pt x="243189" y="860201"/>
                  <a:pt x="245212" y="869246"/>
                  <a:pt x="240891" y="876072"/>
                </a:cubicBezTo>
                <a:cubicBezTo>
                  <a:pt x="238080" y="880471"/>
                  <a:pt x="233177" y="883056"/>
                  <a:pt x="227966" y="882857"/>
                </a:cubicBezTo>
                <a:cubicBezTo>
                  <a:pt x="221143" y="882741"/>
                  <a:pt x="215280" y="877896"/>
                  <a:pt x="213909" y="871200"/>
                </a:cubicBezTo>
                <a:cubicBezTo>
                  <a:pt x="213394" y="869010"/>
                  <a:pt x="212914" y="866808"/>
                  <a:pt x="212400" y="864614"/>
                </a:cubicBezTo>
                <a:lnTo>
                  <a:pt x="213223" y="862005"/>
                </a:lnTo>
                <a:cubicBezTo>
                  <a:pt x="214869" y="860486"/>
                  <a:pt x="216514" y="858960"/>
                  <a:pt x="218194" y="857448"/>
                </a:cubicBezTo>
                <a:cubicBezTo>
                  <a:pt x="223132" y="852707"/>
                  <a:pt x="230709" y="852048"/>
                  <a:pt x="236366" y="855868"/>
                </a:cubicBezTo>
                <a:close/>
                <a:moveTo>
                  <a:pt x="152057" y="1125789"/>
                </a:moveTo>
                <a:cubicBezTo>
                  <a:pt x="157852" y="1129324"/>
                  <a:pt x="160560" y="1136321"/>
                  <a:pt x="158640" y="1142843"/>
                </a:cubicBezTo>
                <a:cubicBezTo>
                  <a:pt x="156514" y="1149031"/>
                  <a:pt x="150686" y="1153166"/>
                  <a:pt x="144137" y="1153097"/>
                </a:cubicBezTo>
                <a:cubicBezTo>
                  <a:pt x="137314" y="1152888"/>
                  <a:pt x="131520" y="1148088"/>
                  <a:pt x="130046" y="1141440"/>
                </a:cubicBezTo>
                <a:cubicBezTo>
                  <a:pt x="129600" y="1139555"/>
                  <a:pt x="128846" y="1137734"/>
                  <a:pt x="128263" y="1135886"/>
                </a:cubicBezTo>
                <a:cubicBezTo>
                  <a:pt x="128640" y="1134580"/>
                  <a:pt x="129051" y="1133277"/>
                  <a:pt x="129463" y="1131974"/>
                </a:cubicBezTo>
                <a:cubicBezTo>
                  <a:pt x="130972" y="1130651"/>
                  <a:pt x="132514" y="1129372"/>
                  <a:pt x="133955" y="1128000"/>
                </a:cubicBezTo>
                <a:cubicBezTo>
                  <a:pt x="138720" y="1123128"/>
                  <a:pt x="146263" y="1122213"/>
                  <a:pt x="152057" y="1125789"/>
                </a:cubicBezTo>
                <a:close/>
                <a:moveTo>
                  <a:pt x="107520" y="1268709"/>
                </a:moveTo>
                <a:cubicBezTo>
                  <a:pt x="113314" y="1272275"/>
                  <a:pt x="116091" y="1279242"/>
                  <a:pt x="114308" y="1285817"/>
                </a:cubicBezTo>
                <a:cubicBezTo>
                  <a:pt x="112183" y="1292311"/>
                  <a:pt x="105943" y="1296546"/>
                  <a:pt x="99120" y="1296103"/>
                </a:cubicBezTo>
                <a:cubicBezTo>
                  <a:pt x="92537" y="1295757"/>
                  <a:pt x="87051" y="1291039"/>
                  <a:pt x="85680" y="1284604"/>
                </a:cubicBezTo>
                <a:lnTo>
                  <a:pt x="84137" y="1278045"/>
                </a:lnTo>
                <a:lnTo>
                  <a:pt x="84960" y="1275439"/>
                </a:lnTo>
                <a:cubicBezTo>
                  <a:pt x="86606" y="1273900"/>
                  <a:pt x="88251" y="1272353"/>
                  <a:pt x="89897" y="1270831"/>
                </a:cubicBezTo>
                <a:cubicBezTo>
                  <a:pt x="94628" y="1266278"/>
                  <a:pt x="101829" y="1265414"/>
                  <a:pt x="107520" y="1268709"/>
                </a:cubicBezTo>
                <a:close/>
                <a:moveTo>
                  <a:pt x="66034" y="1404138"/>
                </a:moveTo>
                <a:cubicBezTo>
                  <a:pt x="72960" y="1408409"/>
                  <a:pt x="75086" y="1417475"/>
                  <a:pt x="70800" y="1424383"/>
                </a:cubicBezTo>
                <a:cubicBezTo>
                  <a:pt x="68126" y="1428734"/>
                  <a:pt x="63360" y="1431374"/>
                  <a:pt x="58251" y="1431357"/>
                </a:cubicBezTo>
                <a:cubicBezTo>
                  <a:pt x="51189" y="1431333"/>
                  <a:pt x="45086" y="1426348"/>
                  <a:pt x="43680" y="1419419"/>
                </a:cubicBezTo>
                <a:cubicBezTo>
                  <a:pt x="43234" y="1417495"/>
                  <a:pt x="42617" y="1415613"/>
                  <a:pt x="42069" y="1413710"/>
                </a:cubicBezTo>
                <a:cubicBezTo>
                  <a:pt x="42480" y="1412407"/>
                  <a:pt x="42891" y="1411101"/>
                  <a:pt x="43269" y="1409798"/>
                </a:cubicBezTo>
                <a:cubicBezTo>
                  <a:pt x="44812" y="1408553"/>
                  <a:pt x="46389" y="1407371"/>
                  <a:pt x="47863" y="1406047"/>
                </a:cubicBezTo>
                <a:cubicBezTo>
                  <a:pt x="52766" y="1401312"/>
                  <a:pt x="60240" y="1400517"/>
                  <a:pt x="66034" y="1404120"/>
                </a:cubicBezTo>
                <a:close/>
                <a:moveTo>
                  <a:pt x="24343" y="1539477"/>
                </a:moveTo>
                <a:cubicBezTo>
                  <a:pt x="30000" y="1543245"/>
                  <a:pt x="32434" y="1550373"/>
                  <a:pt x="30206" y="1556812"/>
                </a:cubicBezTo>
                <a:cubicBezTo>
                  <a:pt x="27532" y="1563635"/>
                  <a:pt x="20366" y="1567602"/>
                  <a:pt x="13166" y="1566278"/>
                </a:cubicBezTo>
                <a:cubicBezTo>
                  <a:pt x="7474" y="1565044"/>
                  <a:pt x="3017" y="1560566"/>
                  <a:pt x="1852" y="1554857"/>
                </a:cubicBezTo>
                <a:cubicBezTo>
                  <a:pt x="1337" y="1552989"/>
                  <a:pt x="617" y="1551185"/>
                  <a:pt x="0" y="1549355"/>
                </a:cubicBezTo>
                <a:cubicBezTo>
                  <a:pt x="377" y="1548052"/>
                  <a:pt x="789" y="1546745"/>
                  <a:pt x="1200" y="1545443"/>
                </a:cubicBezTo>
                <a:cubicBezTo>
                  <a:pt x="2709" y="1544102"/>
                  <a:pt x="4251" y="1542806"/>
                  <a:pt x="5692" y="1541421"/>
                </a:cubicBezTo>
                <a:cubicBezTo>
                  <a:pt x="10628" y="1536357"/>
                  <a:pt x="18480" y="1535531"/>
                  <a:pt x="24343" y="1539460"/>
                </a:cubicBezTo>
                <a:close/>
                <a:moveTo>
                  <a:pt x="155897" y="1579526"/>
                </a:moveTo>
                <a:cubicBezTo>
                  <a:pt x="163680" y="1582180"/>
                  <a:pt x="167829" y="1590635"/>
                  <a:pt x="165189" y="1598414"/>
                </a:cubicBezTo>
                <a:cubicBezTo>
                  <a:pt x="162617" y="1605964"/>
                  <a:pt x="154526" y="1610140"/>
                  <a:pt x="146880" y="1607880"/>
                </a:cubicBezTo>
                <a:cubicBezTo>
                  <a:pt x="139200" y="1605247"/>
                  <a:pt x="135017" y="1596967"/>
                  <a:pt x="137451" y="1589219"/>
                </a:cubicBezTo>
                <a:cubicBezTo>
                  <a:pt x="139886" y="1581463"/>
                  <a:pt x="148115" y="1577126"/>
                  <a:pt x="155897" y="1579509"/>
                </a:cubicBezTo>
                <a:close/>
                <a:moveTo>
                  <a:pt x="317314" y="1059326"/>
                </a:moveTo>
                <a:cubicBezTo>
                  <a:pt x="309566" y="1056977"/>
                  <a:pt x="305177" y="1048783"/>
                  <a:pt x="307509" y="1041021"/>
                </a:cubicBezTo>
                <a:cubicBezTo>
                  <a:pt x="307509" y="1041021"/>
                  <a:pt x="307509" y="1041017"/>
                  <a:pt x="307509" y="1041017"/>
                </a:cubicBezTo>
                <a:cubicBezTo>
                  <a:pt x="309874" y="1033300"/>
                  <a:pt x="318034" y="1028959"/>
                  <a:pt x="325749" y="1031325"/>
                </a:cubicBezTo>
                <a:cubicBezTo>
                  <a:pt x="333497" y="1033691"/>
                  <a:pt x="337817" y="1041864"/>
                  <a:pt x="335451" y="1049582"/>
                </a:cubicBezTo>
                <a:cubicBezTo>
                  <a:pt x="333120" y="1057255"/>
                  <a:pt x="324994" y="1061599"/>
                  <a:pt x="317314" y="1059309"/>
                </a:cubicBezTo>
                <a:close/>
                <a:moveTo>
                  <a:pt x="590606" y="178252"/>
                </a:moveTo>
                <a:cubicBezTo>
                  <a:pt x="598217" y="180563"/>
                  <a:pt x="602503" y="188603"/>
                  <a:pt x="600206" y="196214"/>
                </a:cubicBezTo>
                <a:cubicBezTo>
                  <a:pt x="600172" y="196354"/>
                  <a:pt x="600103" y="196492"/>
                  <a:pt x="600069" y="196629"/>
                </a:cubicBezTo>
                <a:cubicBezTo>
                  <a:pt x="597635" y="204316"/>
                  <a:pt x="589406" y="208564"/>
                  <a:pt x="581726" y="206112"/>
                </a:cubicBezTo>
                <a:cubicBezTo>
                  <a:pt x="574012" y="203661"/>
                  <a:pt x="569795" y="195443"/>
                  <a:pt x="572229" y="187756"/>
                </a:cubicBezTo>
                <a:cubicBezTo>
                  <a:pt x="574526" y="180120"/>
                  <a:pt x="582583" y="175797"/>
                  <a:pt x="590229" y="178097"/>
                </a:cubicBezTo>
                <a:cubicBezTo>
                  <a:pt x="590332" y="178139"/>
                  <a:pt x="590469" y="178180"/>
                  <a:pt x="590606" y="178221"/>
                </a:cubicBezTo>
                <a:close/>
                <a:moveTo>
                  <a:pt x="513737" y="474857"/>
                </a:moveTo>
                <a:cubicBezTo>
                  <a:pt x="511200" y="482520"/>
                  <a:pt x="502937" y="486683"/>
                  <a:pt x="495291" y="484159"/>
                </a:cubicBezTo>
                <a:cubicBezTo>
                  <a:pt x="487611" y="481632"/>
                  <a:pt x="483463" y="473373"/>
                  <a:pt x="486000" y="465710"/>
                </a:cubicBezTo>
                <a:cubicBezTo>
                  <a:pt x="488503" y="458095"/>
                  <a:pt x="496663" y="453926"/>
                  <a:pt x="504308" y="456367"/>
                </a:cubicBezTo>
                <a:cubicBezTo>
                  <a:pt x="512023" y="458867"/>
                  <a:pt x="516240" y="467136"/>
                  <a:pt x="513737" y="474840"/>
                </a:cubicBezTo>
                <a:close/>
                <a:moveTo>
                  <a:pt x="548503" y="313115"/>
                </a:moveTo>
                <a:cubicBezTo>
                  <a:pt x="556354" y="315388"/>
                  <a:pt x="560846" y="323582"/>
                  <a:pt x="558583" y="331416"/>
                </a:cubicBezTo>
                <a:cubicBezTo>
                  <a:pt x="556320" y="339254"/>
                  <a:pt x="548126" y="343766"/>
                  <a:pt x="540275" y="341493"/>
                </a:cubicBezTo>
                <a:cubicBezTo>
                  <a:pt x="532457" y="339223"/>
                  <a:pt x="527931" y="331029"/>
                  <a:pt x="530194" y="323191"/>
                </a:cubicBezTo>
                <a:cubicBezTo>
                  <a:pt x="530194" y="323160"/>
                  <a:pt x="530229" y="323126"/>
                  <a:pt x="530229" y="323095"/>
                </a:cubicBezTo>
                <a:cubicBezTo>
                  <a:pt x="532492" y="315299"/>
                  <a:pt x="540652" y="310814"/>
                  <a:pt x="548434" y="313080"/>
                </a:cubicBezTo>
                <a:cubicBezTo>
                  <a:pt x="548469" y="313087"/>
                  <a:pt x="548469" y="313091"/>
                  <a:pt x="548503" y="313097"/>
                </a:cubicBezTo>
                <a:close/>
                <a:moveTo>
                  <a:pt x="462069" y="591473"/>
                </a:moveTo>
                <a:cubicBezTo>
                  <a:pt x="469817" y="593747"/>
                  <a:pt x="474275" y="601882"/>
                  <a:pt x="472012" y="609641"/>
                </a:cubicBezTo>
                <a:cubicBezTo>
                  <a:pt x="469714" y="617400"/>
                  <a:pt x="461589" y="621844"/>
                  <a:pt x="453840" y="619570"/>
                </a:cubicBezTo>
                <a:cubicBezTo>
                  <a:pt x="446091" y="617297"/>
                  <a:pt x="441635" y="609172"/>
                  <a:pt x="443897" y="601416"/>
                </a:cubicBezTo>
                <a:cubicBezTo>
                  <a:pt x="445989" y="593743"/>
                  <a:pt x="453909" y="589221"/>
                  <a:pt x="461589" y="591312"/>
                </a:cubicBezTo>
                <a:cubicBezTo>
                  <a:pt x="461760" y="591357"/>
                  <a:pt x="461897" y="591405"/>
                  <a:pt x="462069" y="591456"/>
                </a:cubicBezTo>
                <a:close/>
                <a:moveTo>
                  <a:pt x="402034" y="736368"/>
                </a:moveTo>
                <a:cubicBezTo>
                  <a:pt x="404332" y="728630"/>
                  <a:pt x="412423" y="724204"/>
                  <a:pt x="420172" y="726487"/>
                </a:cubicBezTo>
                <a:cubicBezTo>
                  <a:pt x="427920" y="728767"/>
                  <a:pt x="432343" y="736893"/>
                  <a:pt x="430046" y="744631"/>
                </a:cubicBezTo>
                <a:cubicBezTo>
                  <a:pt x="430046" y="744720"/>
                  <a:pt x="430012" y="744813"/>
                  <a:pt x="429977" y="744902"/>
                </a:cubicBezTo>
                <a:cubicBezTo>
                  <a:pt x="427611" y="752620"/>
                  <a:pt x="419451" y="756960"/>
                  <a:pt x="411737" y="754598"/>
                </a:cubicBezTo>
                <a:cubicBezTo>
                  <a:pt x="404023" y="752236"/>
                  <a:pt x="399669" y="744069"/>
                  <a:pt x="402034" y="736351"/>
                </a:cubicBezTo>
                <a:close/>
                <a:moveTo>
                  <a:pt x="359349" y="924271"/>
                </a:moveTo>
                <a:cubicBezTo>
                  <a:pt x="351497" y="922094"/>
                  <a:pt x="346869" y="913954"/>
                  <a:pt x="349063" y="906093"/>
                </a:cubicBezTo>
                <a:cubicBezTo>
                  <a:pt x="351223" y="898231"/>
                  <a:pt x="359383" y="893627"/>
                  <a:pt x="367234" y="895804"/>
                </a:cubicBezTo>
                <a:cubicBezTo>
                  <a:pt x="375086" y="897984"/>
                  <a:pt x="379714" y="906120"/>
                  <a:pt x="377520" y="913982"/>
                </a:cubicBezTo>
                <a:cubicBezTo>
                  <a:pt x="377520" y="914030"/>
                  <a:pt x="377486" y="914082"/>
                  <a:pt x="377486" y="914129"/>
                </a:cubicBezTo>
                <a:cubicBezTo>
                  <a:pt x="375291" y="921923"/>
                  <a:pt x="367200" y="926462"/>
                  <a:pt x="359417" y="924271"/>
                </a:cubicBezTo>
                <a:cubicBezTo>
                  <a:pt x="359383" y="924264"/>
                  <a:pt x="359383" y="924261"/>
                  <a:pt x="359349" y="924254"/>
                </a:cubicBezTo>
                <a:close/>
                <a:moveTo>
                  <a:pt x="283749" y="1166095"/>
                </a:moveTo>
                <a:cubicBezTo>
                  <a:pt x="291600" y="1168303"/>
                  <a:pt x="296160" y="1176446"/>
                  <a:pt x="293931" y="1184284"/>
                </a:cubicBezTo>
                <a:cubicBezTo>
                  <a:pt x="291737" y="1192121"/>
                  <a:pt x="283577" y="1196685"/>
                  <a:pt x="275760" y="1194477"/>
                </a:cubicBezTo>
                <a:cubicBezTo>
                  <a:pt x="267909" y="1192265"/>
                  <a:pt x="263349" y="1184123"/>
                  <a:pt x="265543" y="1176285"/>
                </a:cubicBezTo>
                <a:cubicBezTo>
                  <a:pt x="265577" y="1176264"/>
                  <a:pt x="265577" y="1176244"/>
                  <a:pt x="265577" y="1176223"/>
                </a:cubicBezTo>
                <a:cubicBezTo>
                  <a:pt x="267737" y="1168430"/>
                  <a:pt x="275829" y="1163870"/>
                  <a:pt x="283611" y="1166040"/>
                </a:cubicBezTo>
                <a:cubicBezTo>
                  <a:pt x="283646" y="1166054"/>
                  <a:pt x="283714" y="1166064"/>
                  <a:pt x="283749" y="1166078"/>
                </a:cubicBezTo>
                <a:close/>
                <a:moveTo>
                  <a:pt x="198069" y="1444732"/>
                </a:moveTo>
                <a:cubicBezTo>
                  <a:pt x="205680" y="1447382"/>
                  <a:pt x="209692" y="1455696"/>
                  <a:pt x="207051" y="1463304"/>
                </a:cubicBezTo>
                <a:cubicBezTo>
                  <a:pt x="204411" y="1470909"/>
                  <a:pt x="196080" y="1474927"/>
                  <a:pt x="188468" y="1472280"/>
                </a:cubicBezTo>
                <a:cubicBezTo>
                  <a:pt x="180891" y="1469633"/>
                  <a:pt x="176846" y="1461343"/>
                  <a:pt x="179486" y="1453742"/>
                </a:cubicBezTo>
                <a:cubicBezTo>
                  <a:pt x="181886" y="1446234"/>
                  <a:pt x="189909" y="1442092"/>
                  <a:pt x="197417" y="1444492"/>
                </a:cubicBezTo>
                <a:cubicBezTo>
                  <a:pt x="197623" y="1444560"/>
                  <a:pt x="197863" y="1444636"/>
                  <a:pt x="198069" y="1444715"/>
                </a:cubicBezTo>
                <a:close/>
                <a:moveTo>
                  <a:pt x="240069" y="1309433"/>
                </a:moveTo>
                <a:cubicBezTo>
                  <a:pt x="247852" y="1312008"/>
                  <a:pt x="252034" y="1320391"/>
                  <a:pt x="249463" y="1328157"/>
                </a:cubicBezTo>
                <a:cubicBezTo>
                  <a:pt x="246891" y="1335923"/>
                  <a:pt x="238526" y="1340133"/>
                  <a:pt x="230743" y="1337558"/>
                </a:cubicBezTo>
                <a:cubicBezTo>
                  <a:pt x="222994" y="1334983"/>
                  <a:pt x="218777" y="1326600"/>
                  <a:pt x="221349" y="1318835"/>
                </a:cubicBezTo>
                <a:cubicBezTo>
                  <a:pt x="221383" y="1318763"/>
                  <a:pt x="221383" y="1318694"/>
                  <a:pt x="221417" y="1318622"/>
                </a:cubicBezTo>
                <a:cubicBezTo>
                  <a:pt x="223989" y="1310939"/>
                  <a:pt x="232320" y="1306811"/>
                  <a:pt x="240000" y="1309396"/>
                </a:cubicBezTo>
                <a:cubicBezTo>
                  <a:pt x="240034" y="1309403"/>
                  <a:pt x="240034" y="1309409"/>
                  <a:pt x="240069" y="1309416"/>
                </a:cubicBezTo>
                <a:close/>
                <a:moveTo>
                  <a:pt x="291189" y="1621512"/>
                </a:moveTo>
                <a:cubicBezTo>
                  <a:pt x="298869" y="1624176"/>
                  <a:pt x="303017" y="1632450"/>
                  <a:pt x="300583" y="1640191"/>
                </a:cubicBezTo>
                <a:cubicBezTo>
                  <a:pt x="298217" y="1647974"/>
                  <a:pt x="289989" y="1652366"/>
                  <a:pt x="282206" y="1650004"/>
                </a:cubicBezTo>
                <a:cubicBezTo>
                  <a:pt x="274423" y="1647638"/>
                  <a:pt x="270034" y="1639413"/>
                  <a:pt x="272400" y="1631633"/>
                </a:cubicBezTo>
                <a:cubicBezTo>
                  <a:pt x="272468" y="1631424"/>
                  <a:pt x="272537" y="1631219"/>
                  <a:pt x="272606" y="1631013"/>
                </a:cubicBezTo>
                <a:cubicBezTo>
                  <a:pt x="275177" y="1623295"/>
                  <a:pt x="283440" y="1619057"/>
                  <a:pt x="291189" y="1621495"/>
                </a:cubicBezTo>
                <a:close/>
                <a:moveTo>
                  <a:pt x="366103" y="1379541"/>
                </a:moveTo>
                <a:cubicBezTo>
                  <a:pt x="358251" y="1377203"/>
                  <a:pt x="353795" y="1368953"/>
                  <a:pt x="356126" y="1361112"/>
                </a:cubicBezTo>
                <a:cubicBezTo>
                  <a:pt x="358492" y="1353275"/>
                  <a:pt x="366720" y="1348817"/>
                  <a:pt x="374571" y="1351152"/>
                </a:cubicBezTo>
                <a:cubicBezTo>
                  <a:pt x="382423" y="1353491"/>
                  <a:pt x="386880" y="1361743"/>
                  <a:pt x="384514" y="1369581"/>
                </a:cubicBezTo>
                <a:cubicBezTo>
                  <a:pt x="384514" y="1369598"/>
                  <a:pt x="384514" y="1369615"/>
                  <a:pt x="384514" y="1369632"/>
                </a:cubicBezTo>
                <a:cubicBezTo>
                  <a:pt x="382080" y="1377391"/>
                  <a:pt x="373920" y="1381790"/>
                  <a:pt x="366103" y="1379524"/>
                </a:cubicBezTo>
                <a:close/>
                <a:moveTo>
                  <a:pt x="410366" y="1236247"/>
                </a:moveTo>
                <a:cubicBezTo>
                  <a:pt x="402617" y="1233785"/>
                  <a:pt x="398297" y="1225495"/>
                  <a:pt x="400766" y="1217733"/>
                </a:cubicBezTo>
                <a:cubicBezTo>
                  <a:pt x="403234" y="1209971"/>
                  <a:pt x="411532" y="1205671"/>
                  <a:pt x="419280" y="1208133"/>
                </a:cubicBezTo>
                <a:cubicBezTo>
                  <a:pt x="426960" y="1210701"/>
                  <a:pt x="431212" y="1218936"/>
                  <a:pt x="428846" y="1226695"/>
                </a:cubicBezTo>
                <a:cubicBezTo>
                  <a:pt x="426343" y="1234416"/>
                  <a:pt x="418115" y="1238678"/>
                  <a:pt x="410366" y="1236230"/>
                </a:cubicBezTo>
                <a:close/>
                <a:moveTo>
                  <a:pt x="546720" y="796615"/>
                </a:moveTo>
                <a:cubicBezTo>
                  <a:pt x="538972" y="794133"/>
                  <a:pt x="534686" y="785829"/>
                  <a:pt x="537154" y="778067"/>
                </a:cubicBezTo>
                <a:cubicBezTo>
                  <a:pt x="539623" y="770304"/>
                  <a:pt x="547955" y="766022"/>
                  <a:pt x="555703" y="768501"/>
                </a:cubicBezTo>
                <a:cubicBezTo>
                  <a:pt x="563451" y="770983"/>
                  <a:pt x="567737" y="779284"/>
                  <a:pt x="565269" y="787039"/>
                </a:cubicBezTo>
                <a:cubicBezTo>
                  <a:pt x="562766" y="794798"/>
                  <a:pt x="554469" y="799077"/>
                  <a:pt x="546720" y="796598"/>
                </a:cubicBezTo>
                <a:close/>
                <a:moveTo>
                  <a:pt x="597703" y="633552"/>
                </a:moveTo>
                <a:cubicBezTo>
                  <a:pt x="605383" y="636079"/>
                  <a:pt x="609566" y="644352"/>
                  <a:pt x="607029" y="652032"/>
                </a:cubicBezTo>
                <a:cubicBezTo>
                  <a:pt x="604492" y="659709"/>
                  <a:pt x="596229" y="663885"/>
                  <a:pt x="588549" y="661358"/>
                </a:cubicBezTo>
                <a:cubicBezTo>
                  <a:pt x="580869" y="658831"/>
                  <a:pt x="576686" y="650551"/>
                  <a:pt x="579223" y="642868"/>
                </a:cubicBezTo>
                <a:cubicBezTo>
                  <a:pt x="581726" y="635188"/>
                  <a:pt x="590023" y="631008"/>
                  <a:pt x="597703" y="633535"/>
                </a:cubicBezTo>
                <a:close/>
                <a:moveTo>
                  <a:pt x="494023" y="966048"/>
                </a:moveTo>
                <a:cubicBezTo>
                  <a:pt x="486275" y="963515"/>
                  <a:pt x="482023" y="955176"/>
                  <a:pt x="484560" y="947421"/>
                </a:cubicBezTo>
                <a:cubicBezTo>
                  <a:pt x="487097" y="939669"/>
                  <a:pt x="495429" y="935435"/>
                  <a:pt x="503177" y="937968"/>
                </a:cubicBezTo>
                <a:cubicBezTo>
                  <a:pt x="510960" y="940499"/>
                  <a:pt x="515177" y="948840"/>
                  <a:pt x="512640" y="956592"/>
                </a:cubicBezTo>
                <a:cubicBezTo>
                  <a:pt x="512640" y="956603"/>
                  <a:pt x="512640" y="956609"/>
                  <a:pt x="512640" y="956620"/>
                </a:cubicBezTo>
                <a:cubicBezTo>
                  <a:pt x="510069" y="964334"/>
                  <a:pt x="501771" y="968534"/>
                  <a:pt x="494023" y="966031"/>
                </a:cubicBezTo>
                <a:close/>
                <a:moveTo>
                  <a:pt x="452537" y="1101254"/>
                </a:moveTo>
                <a:cubicBezTo>
                  <a:pt x="444754" y="1098909"/>
                  <a:pt x="440332" y="1090728"/>
                  <a:pt x="442629" y="1082939"/>
                </a:cubicBezTo>
                <a:cubicBezTo>
                  <a:pt x="445029" y="1075173"/>
                  <a:pt x="453257" y="1070819"/>
                  <a:pt x="461040" y="1073219"/>
                </a:cubicBezTo>
                <a:cubicBezTo>
                  <a:pt x="468686" y="1075581"/>
                  <a:pt x="473040" y="1083624"/>
                  <a:pt x="470846" y="1091321"/>
                </a:cubicBezTo>
                <a:cubicBezTo>
                  <a:pt x="468446" y="1099046"/>
                  <a:pt x="460320" y="1103445"/>
                  <a:pt x="452537" y="1101237"/>
                </a:cubicBezTo>
                <a:close/>
                <a:moveTo>
                  <a:pt x="665349" y="365030"/>
                </a:moveTo>
                <a:cubicBezTo>
                  <a:pt x="667714" y="357261"/>
                  <a:pt x="675840" y="352821"/>
                  <a:pt x="683657" y="355056"/>
                </a:cubicBezTo>
                <a:cubicBezTo>
                  <a:pt x="691440" y="357446"/>
                  <a:pt x="695829" y="365702"/>
                  <a:pt x="693463" y="373502"/>
                </a:cubicBezTo>
                <a:cubicBezTo>
                  <a:pt x="691097" y="381213"/>
                  <a:pt x="682972" y="385605"/>
                  <a:pt x="675223" y="383359"/>
                </a:cubicBezTo>
                <a:cubicBezTo>
                  <a:pt x="667440" y="381035"/>
                  <a:pt x="663017" y="372837"/>
                  <a:pt x="665349" y="365051"/>
                </a:cubicBezTo>
                <a:cubicBezTo>
                  <a:pt x="665349" y="365040"/>
                  <a:pt x="665349" y="365027"/>
                  <a:pt x="665349" y="365013"/>
                </a:cubicBezTo>
                <a:close/>
                <a:moveTo>
                  <a:pt x="630617" y="526495"/>
                </a:moveTo>
                <a:cubicBezTo>
                  <a:pt x="622834" y="524085"/>
                  <a:pt x="618446" y="515808"/>
                  <a:pt x="620846" y="508008"/>
                </a:cubicBezTo>
                <a:cubicBezTo>
                  <a:pt x="623280" y="500208"/>
                  <a:pt x="631543" y="495840"/>
                  <a:pt x="639360" y="498254"/>
                </a:cubicBezTo>
                <a:cubicBezTo>
                  <a:pt x="647143" y="500664"/>
                  <a:pt x="651532" y="508941"/>
                  <a:pt x="649097" y="516741"/>
                </a:cubicBezTo>
                <a:cubicBezTo>
                  <a:pt x="649097" y="516748"/>
                  <a:pt x="649097" y="516755"/>
                  <a:pt x="649097" y="516761"/>
                </a:cubicBezTo>
                <a:cubicBezTo>
                  <a:pt x="646629" y="524496"/>
                  <a:pt x="638400" y="528816"/>
                  <a:pt x="630617" y="526478"/>
                </a:cubicBezTo>
                <a:close/>
                <a:moveTo>
                  <a:pt x="468137" y="1528505"/>
                </a:moveTo>
                <a:cubicBezTo>
                  <a:pt x="475783" y="1531080"/>
                  <a:pt x="479863" y="1539357"/>
                  <a:pt x="477291" y="1546992"/>
                </a:cubicBezTo>
                <a:cubicBezTo>
                  <a:pt x="474720" y="1554628"/>
                  <a:pt x="466457" y="1558728"/>
                  <a:pt x="458812" y="1556150"/>
                </a:cubicBezTo>
                <a:cubicBezTo>
                  <a:pt x="451234" y="1553599"/>
                  <a:pt x="447154" y="1545446"/>
                  <a:pt x="449589" y="1537852"/>
                </a:cubicBezTo>
                <a:cubicBezTo>
                  <a:pt x="452091" y="1530151"/>
                  <a:pt x="460389" y="1525955"/>
                  <a:pt x="468103" y="1528471"/>
                </a:cubicBezTo>
                <a:cubicBezTo>
                  <a:pt x="468103" y="1528478"/>
                  <a:pt x="468137" y="1528481"/>
                  <a:pt x="468137" y="1528488"/>
                </a:cubicBezTo>
                <a:close/>
                <a:moveTo>
                  <a:pt x="425829" y="1663283"/>
                </a:moveTo>
                <a:cubicBezTo>
                  <a:pt x="433577" y="1665707"/>
                  <a:pt x="438034" y="1673801"/>
                  <a:pt x="435943" y="1681643"/>
                </a:cubicBezTo>
                <a:cubicBezTo>
                  <a:pt x="433406" y="1689323"/>
                  <a:pt x="425417" y="1693780"/>
                  <a:pt x="417532" y="1691904"/>
                </a:cubicBezTo>
                <a:cubicBezTo>
                  <a:pt x="409852" y="1689326"/>
                  <a:pt x="405497" y="1681242"/>
                  <a:pt x="407554" y="1673411"/>
                </a:cubicBezTo>
                <a:cubicBezTo>
                  <a:pt x="409852" y="1665611"/>
                  <a:pt x="417977" y="1661095"/>
                  <a:pt x="425829" y="1663265"/>
                </a:cubicBezTo>
                <a:close/>
                <a:moveTo>
                  <a:pt x="587726" y="1143192"/>
                </a:moveTo>
                <a:cubicBezTo>
                  <a:pt x="579943" y="1140854"/>
                  <a:pt x="575486" y="1132708"/>
                  <a:pt x="577714" y="1124901"/>
                </a:cubicBezTo>
                <a:cubicBezTo>
                  <a:pt x="579977" y="1117132"/>
                  <a:pt x="588137" y="1112685"/>
                  <a:pt x="595920" y="1114965"/>
                </a:cubicBezTo>
                <a:cubicBezTo>
                  <a:pt x="595920" y="1114972"/>
                  <a:pt x="595955" y="1114982"/>
                  <a:pt x="595989" y="1114989"/>
                </a:cubicBezTo>
                <a:cubicBezTo>
                  <a:pt x="603771" y="1117276"/>
                  <a:pt x="608297" y="1125408"/>
                  <a:pt x="606103" y="1133232"/>
                </a:cubicBezTo>
                <a:cubicBezTo>
                  <a:pt x="603669" y="1140971"/>
                  <a:pt x="595543" y="1145376"/>
                  <a:pt x="587726" y="1143175"/>
                </a:cubicBezTo>
                <a:close/>
                <a:moveTo>
                  <a:pt x="690926" y="810446"/>
                </a:moveTo>
                <a:cubicBezTo>
                  <a:pt x="698709" y="812873"/>
                  <a:pt x="703063" y="821154"/>
                  <a:pt x="700629" y="828940"/>
                </a:cubicBezTo>
                <a:cubicBezTo>
                  <a:pt x="698194" y="836726"/>
                  <a:pt x="689931" y="841070"/>
                  <a:pt x="682148" y="838639"/>
                </a:cubicBezTo>
                <a:cubicBezTo>
                  <a:pt x="682012" y="838601"/>
                  <a:pt x="681874" y="838564"/>
                  <a:pt x="681771" y="838523"/>
                </a:cubicBezTo>
                <a:cubicBezTo>
                  <a:pt x="674023" y="835996"/>
                  <a:pt x="669771" y="827657"/>
                  <a:pt x="672308" y="819899"/>
                </a:cubicBezTo>
                <a:cubicBezTo>
                  <a:pt x="674846" y="812140"/>
                  <a:pt x="683177" y="807902"/>
                  <a:pt x="690926" y="810429"/>
                </a:cubicBezTo>
                <a:close/>
                <a:moveTo>
                  <a:pt x="638469" y="979934"/>
                </a:moveTo>
                <a:cubicBezTo>
                  <a:pt x="646217" y="982516"/>
                  <a:pt x="650366" y="990881"/>
                  <a:pt x="647795" y="998616"/>
                </a:cubicBezTo>
                <a:cubicBezTo>
                  <a:pt x="645223" y="1006355"/>
                  <a:pt x="636857" y="1010531"/>
                  <a:pt x="629109" y="1007949"/>
                </a:cubicBezTo>
                <a:cubicBezTo>
                  <a:pt x="621394" y="1005364"/>
                  <a:pt x="617212" y="997005"/>
                  <a:pt x="619783" y="989270"/>
                </a:cubicBezTo>
                <a:cubicBezTo>
                  <a:pt x="622457" y="981621"/>
                  <a:pt x="630720" y="977483"/>
                  <a:pt x="638469" y="979917"/>
                </a:cubicBezTo>
                <a:close/>
                <a:moveTo>
                  <a:pt x="545589" y="1278196"/>
                </a:moveTo>
                <a:cubicBezTo>
                  <a:pt x="537840" y="1275803"/>
                  <a:pt x="533486" y="1267577"/>
                  <a:pt x="535886" y="1259819"/>
                </a:cubicBezTo>
                <a:cubicBezTo>
                  <a:pt x="535886" y="1259805"/>
                  <a:pt x="535886" y="1259791"/>
                  <a:pt x="535886" y="1259778"/>
                </a:cubicBezTo>
                <a:cubicBezTo>
                  <a:pt x="538354" y="1252049"/>
                  <a:pt x="546549" y="1247716"/>
                  <a:pt x="554332" y="1250037"/>
                </a:cubicBezTo>
                <a:cubicBezTo>
                  <a:pt x="562046" y="1252564"/>
                  <a:pt x="566366" y="1260755"/>
                  <a:pt x="564103" y="1268551"/>
                </a:cubicBezTo>
                <a:cubicBezTo>
                  <a:pt x="561600" y="1276289"/>
                  <a:pt x="553372" y="1280579"/>
                  <a:pt x="545589" y="1278179"/>
                </a:cubicBezTo>
                <a:close/>
                <a:moveTo>
                  <a:pt x="500880" y="1421352"/>
                </a:moveTo>
                <a:cubicBezTo>
                  <a:pt x="493132" y="1418778"/>
                  <a:pt x="488914" y="1410398"/>
                  <a:pt x="491486" y="1402632"/>
                </a:cubicBezTo>
                <a:cubicBezTo>
                  <a:pt x="494057" y="1394870"/>
                  <a:pt x="502423" y="1390660"/>
                  <a:pt x="510206" y="1393235"/>
                </a:cubicBezTo>
                <a:cubicBezTo>
                  <a:pt x="517955" y="1395806"/>
                  <a:pt x="522172" y="1404185"/>
                  <a:pt x="519600" y="1411951"/>
                </a:cubicBezTo>
                <a:cubicBezTo>
                  <a:pt x="516857" y="1419583"/>
                  <a:pt x="508629" y="1423718"/>
                  <a:pt x="500880" y="1421335"/>
                </a:cubicBezTo>
                <a:close/>
                <a:moveTo>
                  <a:pt x="995897" y="303981"/>
                </a:moveTo>
                <a:cubicBezTo>
                  <a:pt x="1003646" y="306257"/>
                  <a:pt x="1008069" y="314380"/>
                  <a:pt x="1005806" y="322121"/>
                </a:cubicBezTo>
                <a:cubicBezTo>
                  <a:pt x="1003509" y="329863"/>
                  <a:pt x="995383" y="334296"/>
                  <a:pt x="987669" y="332020"/>
                </a:cubicBezTo>
                <a:cubicBezTo>
                  <a:pt x="987566" y="331996"/>
                  <a:pt x="987497" y="331975"/>
                  <a:pt x="987429" y="331951"/>
                </a:cubicBezTo>
                <a:cubicBezTo>
                  <a:pt x="979714" y="329613"/>
                  <a:pt x="975326" y="321453"/>
                  <a:pt x="977657" y="313728"/>
                </a:cubicBezTo>
                <a:cubicBezTo>
                  <a:pt x="980023" y="306000"/>
                  <a:pt x="988183" y="301632"/>
                  <a:pt x="995897" y="303971"/>
                </a:cubicBezTo>
                <a:close/>
                <a:moveTo>
                  <a:pt x="954377" y="439015"/>
                </a:moveTo>
                <a:cubicBezTo>
                  <a:pt x="962057" y="441635"/>
                  <a:pt x="966206" y="449966"/>
                  <a:pt x="963635" y="457670"/>
                </a:cubicBezTo>
                <a:cubicBezTo>
                  <a:pt x="960994" y="465302"/>
                  <a:pt x="952663" y="469351"/>
                  <a:pt x="945052" y="466711"/>
                </a:cubicBezTo>
                <a:cubicBezTo>
                  <a:pt x="937406" y="464075"/>
                  <a:pt x="933360" y="455750"/>
                  <a:pt x="936000" y="448118"/>
                </a:cubicBezTo>
                <a:cubicBezTo>
                  <a:pt x="938606" y="440572"/>
                  <a:pt x="946800" y="436512"/>
                  <a:pt x="954377" y="439005"/>
                </a:cubicBezTo>
                <a:close/>
                <a:moveTo>
                  <a:pt x="909497" y="582052"/>
                </a:moveTo>
                <a:cubicBezTo>
                  <a:pt x="917349" y="584263"/>
                  <a:pt x="921943" y="592423"/>
                  <a:pt x="919714" y="600281"/>
                </a:cubicBezTo>
                <a:cubicBezTo>
                  <a:pt x="917520" y="608140"/>
                  <a:pt x="909360" y="612720"/>
                  <a:pt x="901509" y="610509"/>
                </a:cubicBezTo>
                <a:cubicBezTo>
                  <a:pt x="893623" y="608297"/>
                  <a:pt x="889063" y="600137"/>
                  <a:pt x="891257" y="592279"/>
                </a:cubicBezTo>
                <a:cubicBezTo>
                  <a:pt x="891291" y="592211"/>
                  <a:pt x="891291" y="592142"/>
                  <a:pt x="891326" y="592073"/>
                </a:cubicBezTo>
                <a:cubicBezTo>
                  <a:pt x="893554" y="584301"/>
                  <a:pt x="901680" y="579806"/>
                  <a:pt x="909429" y="582034"/>
                </a:cubicBezTo>
                <a:cubicBezTo>
                  <a:pt x="909463" y="582041"/>
                  <a:pt x="909463" y="582045"/>
                  <a:pt x="909497" y="582052"/>
                </a:cubicBezTo>
                <a:close/>
                <a:moveTo>
                  <a:pt x="867532" y="717247"/>
                </a:moveTo>
                <a:cubicBezTo>
                  <a:pt x="875280" y="719500"/>
                  <a:pt x="879771" y="727622"/>
                  <a:pt x="877509" y="735384"/>
                </a:cubicBezTo>
                <a:cubicBezTo>
                  <a:pt x="875246" y="743147"/>
                  <a:pt x="867120" y="747614"/>
                  <a:pt x="859372" y="745358"/>
                </a:cubicBezTo>
                <a:cubicBezTo>
                  <a:pt x="851623" y="743105"/>
                  <a:pt x="847132" y="734983"/>
                  <a:pt x="849394" y="727221"/>
                </a:cubicBezTo>
                <a:cubicBezTo>
                  <a:pt x="849394" y="727221"/>
                  <a:pt x="849394" y="727221"/>
                  <a:pt x="849394" y="727221"/>
                </a:cubicBezTo>
                <a:cubicBezTo>
                  <a:pt x="851554" y="719520"/>
                  <a:pt x="859509" y="715012"/>
                  <a:pt x="867223" y="717158"/>
                </a:cubicBezTo>
                <a:cubicBezTo>
                  <a:pt x="867326" y="717185"/>
                  <a:pt x="867429" y="717216"/>
                  <a:pt x="867532" y="717247"/>
                </a:cubicBezTo>
                <a:close/>
                <a:moveTo>
                  <a:pt x="782914" y="1040219"/>
                </a:moveTo>
                <a:cubicBezTo>
                  <a:pt x="780411" y="1047899"/>
                  <a:pt x="772183" y="1052109"/>
                  <a:pt x="764503" y="1049620"/>
                </a:cubicBezTo>
                <a:cubicBezTo>
                  <a:pt x="756823" y="1047131"/>
                  <a:pt x="752606" y="1038888"/>
                  <a:pt x="755109" y="1031205"/>
                </a:cubicBezTo>
                <a:cubicBezTo>
                  <a:pt x="757577" y="1023590"/>
                  <a:pt x="765703" y="1019373"/>
                  <a:pt x="773349" y="1021752"/>
                </a:cubicBezTo>
                <a:cubicBezTo>
                  <a:pt x="781097" y="1024204"/>
                  <a:pt x="785383" y="1032467"/>
                  <a:pt x="782914" y="1040205"/>
                </a:cubicBezTo>
                <a:cubicBezTo>
                  <a:pt x="782914" y="1040212"/>
                  <a:pt x="782914" y="1040219"/>
                  <a:pt x="782914" y="1040225"/>
                </a:cubicBezTo>
                <a:close/>
                <a:moveTo>
                  <a:pt x="825669" y="852237"/>
                </a:moveTo>
                <a:cubicBezTo>
                  <a:pt x="833486" y="854537"/>
                  <a:pt x="837977" y="862742"/>
                  <a:pt x="835646" y="870559"/>
                </a:cubicBezTo>
                <a:cubicBezTo>
                  <a:pt x="833349" y="878380"/>
                  <a:pt x="825154" y="882854"/>
                  <a:pt x="817337" y="880553"/>
                </a:cubicBezTo>
                <a:cubicBezTo>
                  <a:pt x="809520" y="878253"/>
                  <a:pt x="805063" y="870052"/>
                  <a:pt x="807360" y="862231"/>
                </a:cubicBezTo>
                <a:cubicBezTo>
                  <a:pt x="809657" y="854414"/>
                  <a:pt x="817852" y="849943"/>
                  <a:pt x="825669" y="852244"/>
                </a:cubicBezTo>
                <a:close/>
                <a:moveTo>
                  <a:pt x="731349" y="1156961"/>
                </a:moveTo>
                <a:cubicBezTo>
                  <a:pt x="739097" y="1159324"/>
                  <a:pt x="743486" y="1167532"/>
                  <a:pt x="741120" y="1175294"/>
                </a:cubicBezTo>
                <a:cubicBezTo>
                  <a:pt x="738789" y="1183060"/>
                  <a:pt x="730560" y="1187441"/>
                  <a:pt x="722812" y="1185079"/>
                </a:cubicBezTo>
                <a:cubicBezTo>
                  <a:pt x="715029" y="1182720"/>
                  <a:pt x="710640" y="1174512"/>
                  <a:pt x="713006" y="1166747"/>
                </a:cubicBezTo>
                <a:cubicBezTo>
                  <a:pt x="713040" y="1166719"/>
                  <a:pt x="713040" y="1166692"/>
                  <a:pt x="713040" y="1166664"/>
                </a:cubicBezTo>
                <a:cubicBezTo>
                  <a:pt x="715303" y="1158988"/>
                  <a:pt x="723360" y="1154606"/>
                  <a:pt x="731040" y="1156876"/>
                </a:cubicBezTo>
                <a:cubicBezTo>
                  <a:pt x="731143" y="1156907"/>
                  <a:pt x="731246" y="1156937"/>
                  <a:pt x="731349" y="1156968"/>
                </a:cubicBezTo>
                <a:close/>
                <a:moveTo>
                  <a:pt x="603360" y="1570423"/>
                </a:moveTo>
                <a:cubicBezTo>
                  <a:pt x="611006" y="1572953"/>
                  <a:pt x="615154" y="1581206"/>
                  <a:pt x="612617" y="1588855"/>
                </a:cubicBezTo>
                <a:cubicBezTo>
                  <a:pt x="610115" y="1596504"/>
                  <a:pt x="601852" y="1600656"/>
                  <a:pt x="594206" y="1598126"/>
                </a:cubicBezTo>
                <a:cubicBezTo>
                  <a:pt x="586560" y="1595603"/>
                  <a:pt x="582411" y="1587378"/>
                  <a:pt x="584914" y="1579739"/>
                </a:cubicBezTo>
                <a:cubicBezTo>
                  <a:pt x="587246" y="1572179"/>
                  <a:pt x="595234" y="1567927"/>
                  <a:pt x="602812" y="1570245"/>
                </a:cubicBezTo>
                <a:cubicBezTo>
                  <a:pt x="602983" y="1570303"/>
                  <a:pt x="603189" y="1570365"/>
                  <a:pt x="603360" y="1570430"/>
                </a:cubicBezTo>
                <a:close/>
                <a:moveTo>
                  <a:pt x="645257" y="1435091"/>
                </a:moveTo>
                <a:cubicBezTo>
                  <a:pt x="653074" y="1437484"/>
                  <a:pt x="657497" y="1445774"/>
                  <a:pt x="655097" y="1453605"/>
                </a:cubicBezTo>
                <a:cubicBezTo>
                  <a:pt x="652697" y="1461432"/>
                  <a:pt x="644400" y="1465838"/>
                  <a:pt x="636583" y="1463445"/>
                </a:cubicBezTo>
                <a:cubicBezTo>
                  <a:pt x="628766" y="1461048"/>
                  <a:pt x="624343" y="1452762"/>
                  <a:pt x="626743" y="1444931"/>
                </a:cubicBezTo>
                <a:cubicBezTo>
                  <a:pt x="626777" y="1444862"/>
                  <a:pt x="626777" y="1444790"/>
                  <a:pt x="626812" y="1444718"/>
                </a:cubicBezTo>
                <a:cubicBezTo>
                  <a:pt x="629280" y="1436980"/>
                  <a:pt x="637509" y="1432680"/>
                  <a:pt x="645257" y="1435097"/>
                </a:cubicBezTo>
                <a:close/>
                <a:moveTo>
                  <a:pt x="689795" y="1292033"/>
                </a:moveTo>
                <a:cubicBezTo>
                  <a:pt x="697509" y="1294632"/>
                  <a:pt x="701623" y="1302977"/>
                  <a:pt x="699017" y="1310678"/>
                </a:cubicBezTo>
                <a:cubicBezTo>
                  <a:pt x="699017" y="1310688"/>
                  <a:pt x="699017" y="1310702"/>
                  <a:pt x="699017" y="1310712"/>
                </a:cubicBezTo>
                <a:cubicBezTo>
                  <a:pt x="696377" y="1318355"/>
                  <a:pt x="688046" y="1322411"/>
                  <a:pt x="680400" y="1319771"/>
                </a:cubicBezTo>
                <a:cubicBezTo>
                  <a:pt x="672754" y="1317134"/>
                  <a:pt x="668709" y="1308799"/>
                  <a:pt x="671349" y="1301157"/>
                </a:cubicBezTo>
                <a:cubicBezTo>
                  <a:pt x="673955" y="1293576"/>
                  <a:pt x="682183" y="1289513"/>
                  <a:pt x="689795" y="1292040"/>
                </a:cubicBezTo>
                <a:close/>
                <a:moveTo>
                  <a:pt x="561463" y="1705327"/>
                </a:moveTo>
                <a:cubicBezTo>
                  <a:pt x="569177" y="1707916"/>
                  <a:pt x="573360" y="1716230"/>
                  <a:pt x="570823" y="1723958"/>
                </a:cubicBezTo>
                <a:cubicBezTo>
                  <a:pt x="568457" y="1731693"/>
                  <a:pt x="560297" y="1736061"/>
                  <a:pt x="552549" y="1733712"/>
                </a:cubicBezTo>
                <a:cubicBezTo>
                  <a:pt x="544834" y="1731360"/>
                  <a:pt x="540446" y="1723183"/>
                  <a:pt x="542812" y="1715448"/>
                </a:cubicBezTo>
                <a:cubicBezTo>
                  <a:pt x="542846" y="1715267"/>
                  <a:pt x="542914" y="1715085"/>
                  <a:pt x="542983" y="1714907"/>
                </a:cubicBezTo>
                <a:cubicBezTo>
                  <a:pt x="545451" y="1707162"/>
                  <a:pt x="553714" y="1702879"/>
                  <a:pt x="561463" y="1705334"/>
                </a:cubicBezTo>
                <a:close/>
                <a:moveTo>
                  <a:pt x="696446" y="1747214"/>
                </a:moveTo>
                <a:cubicBezTo>
                  <a:pt x="704126" y="1749789"/>
                  <a:pt x="708446" y="1757952"/>
                  <a:pt x="706251" y="1765763"/>
                </a:cubicBezTo>
                <a:cubicBezTo>
                  <a:pt x="703509" y="1773381"/>
                  <a:pt x="695451" y="1777674"/>
                  <a:pt x="687600" y="1775675"/>
                </a:cubicBezTo>
                <a:cubicBezTo>
                  <a:pt x="679955" y="1772956"/>
                  <a:pt x="675737" y="1764779"/>
                  <a:pt x="677966" y="1756986"/>
                </a:cubicBezTo>
                <a:cubicBezTo>
                  <a:pt x="680434" y="1749237"/>
                  <a:pt x="688663" y="1744889"/>
                  <a:pt x="696446" y="1747221"/>
                </a:cubicBezTo>
                <a:close/>
                <a:moveTo>
                  <a:pt x="1266411" y="387888"/>
                </a:moveTo>
                <a:cubicBezTo>
                  <a:pt x="1274091" y="390364"/>
                  <a:pt x="1278309" y="398599"/>
                  <a:pt x="1275840" y="406283"/>
                </a:cubicBezTo>
                <a:cubicBezTo>
                  <a:pt x="1273372" y="413966"/>
                  <a:pt x="1265143" y="418187"/>
                  <a:pt x="1257463" y="415711"/>
                </a:cubicBezTo>
                <a:cubicBezTo>
                  <a:pt x="1249783" y="413243"/>
                  <a:pt x="1245566" y="405045"/>
                  <a:pt x="1248000" y="397372"/>
                </a:cubicBezTo>
                <a:cubicBezTo>
                  <a:pt x="1250332" y="389740"/>
                  <a:pt x="1258423" y="385444"/>
                  <a:pt x="1266034" y="387779"/>
                </a:cubicBezTo>
                <a:cubicBezTo>
                  <a:pt x="1266172" y="387816"/>
                  <a:pt x="1266275" y="387854"/>
                  <a:pt x="1266411" y="387895"/>
                </a:cubicBezTo>
                <a:close/>
                <a:moveTo>
                  <a:pt x="873291" y="1654176"/>
                </a:moveTo>
                <a:cubicBezTo>
                  <a:pt x="881006" y="1656528"/>
                  <a:pt x="885326" y="1664682"/>
                  <a:pt x="882994" y="1672386"/>
                </a:cubicBezTo>
                <a:cubicBezTo>
                  <a:pt x="880629" y="1680089"/>
                  <a:pt x="872469" y="1684427"/>
                  <a:pt x="864754" y="1682075"/>
                </a:cubicBezTo>
                <a:cubicBezTo>
                  <a:pt x="857109" y="1679733"/>
                  <a:pt x="852754" y="1671648"/>
                  <a:pt x="855052" y="1663968"/>
                </a:cubicBezTo>
                <a:cubicBezTo>
                  <a:pt x="857177" y="1656347"/>
                  <a:pt x="865063" y="1651879"/>
                  <a:pt x="872674" y="1653988"/>
                </a:cubicBezTo>
                <a:cubicBezTo>
                  <a:pt x="872880" y="1654046"/>
                  <a:pt x="873086" y="1654108"/>
                  <a:pt x="873291" y="1654176"/>
                </a:cubicBezTo>
                <a:close/>
                <a:moveTo>
                  <a:pt x="831360" y="1789067"/>
                </a:moveTo>
                <a:cubicBezTo>
                  <a:pt x="839143" y="1791398"/>
                  <a:pt x="843600" y="1799596"/>
                  <a:pt x="841269" y="1807389"/>
                </a:cubicBezTo>
                <a:cubicBezTo>
                  <a:pt x="839109" y="1815196"/>
                  <a:pt x="831052" y="1819780"/>
                  <a:pt x="823234" y="1817630"/>
                </a:cubicBezTo>
                <a:cubicBezTo>
                  <a:pt x="815451" y="1815480"/>
                  <a:pt x="810857" y="1807409"/>
                  <a:pt x="812983" y="1799603"/>
                </a:cubicBezTo>
                <a:cubicBezTo>
                  <a:pt x="813052" y="1799466"/>
                  <a:pt x="813086" y="1799328"/>
                  <a:pt x="813120" y="1799191"/>
                </a:cubicBezTo>
                <a:cubicBezTo>
                  <a:pt x="815383" y="1791381"/>
                  <a:pt x="823543" y="1786859"/>
                  <a:pt x="831360" y="1789067"/>
                </a:cubicBezTo>
                <a:close/>
                <a:moveTo>
                  <a:pt x="1129611" y="829200"/>
                </a:moveTo>
                <a:cubicBezTo>
                  <a:pt x="1121863" y="826900"/>
                  <a:pt x="1117440" y="818750"/>
                  <a:pt x="1119737" y="810998"/>
                </a:cubicBezTo>
                <a:cubicBezTo>
                  <a:pt x="1122034" y="803249"/>
                  <a:pt x="1130194" y="798830"/>
                  <a:pt x="1137943" y="801131"/>
                </a:cubicBezTo>
                <a:cubicBezTo>
                  <a:pt x="1145692" y="803431"/>
                  <a:pt x="1150115" y="811567"/>
                  <a:pt x="1147817" y="819316"/>
                </a:cubicBezTo>
                <a:cubicBezTo>
                  <a:pt x="1145623" y="827020"/>
                  <a:pt x="1137600" y="831480"/>
                  <a:pt x="1129886" y="829283"/>
                </a:cubicBezTo>
                <a:cubicBezTo>
                  <a:pt x="1129783" y="829255"/>
                  <a:pt x="1129714" y="829228"/>
                  <a:pt x="1129611" y="829200"/>
                </a:cubicBezTo>
                <a:close/>
                <a:moveTo>
                  <a:pt x="1096251" y="936172"/>
                </a:moveTo>
                <a:cubicBezTo>
                  <a:pt x="1104069" y="938551"/>
                  <a:pt x="1108457" y="946804"/>
                  <a:pt x="1106057" y="954604"/>
                </a:cubicBezTo>
                <a:cubicBezTo>
                  <a:pt x="1103692" y="962407"/>
                  <a:pt x="1095429" y="966799"/>
                  <a:pt x="1087646" y="964420"/>
                </a:cubicBezTo>
                <a:cubicBezTo>
                  <a:pt x="1079829" y="962040"/>
                  <a:pt x="1075440" y="953788"/>
                  <a:pt x="1077806" y="945988"/>
                </a:cubicBezTo>
                <a:cubicBezTo>
                  <a:pt x="1077840" y="945964"/>
                  <a:pt x="1077840" y="945940"/>
                  <a:pt x="1077840" y="945916"/>
                </a:cubicBezTo>
                <a:cubicBezTo>
                  <a:pt x="1080240" y="938143"/>
                  <a:pt x="1088469" y="933775"/>
                  <a:pt x="1096251" y="936162"/>
                </a:cubicBezTo>
                <a:close/>
                <a:moveTo>
                  <a:pt x="1044206" y="1105811"/>
                </a:moveTo>
                <a:cubicBezTo>
                  <a:pt x="1051920" y="1108485"/>
                  <a:pt x="1056000" y="1116895"/>
                  <a:pt x="1053326" y="1124603"/>
                </a:cubicBezTo>
                <a:cubicBezTo>
                  <a:pt x="1050652" y="1132307"/>
                  <a:pt x="1042217" y="1136387"/>
                  <a:pt x="1034537" y="1133712"/>
                </a:cubicBezTo>
                <a:cubicBezTo>
                  <a:pt x="1026823" y="1131041"/>
                  <a:pt x="1022743" y="1122628"/>
                  <a:pt x="1025417" y="1114924"/>
                </a:cubicBezTo>
                <a:cubicBezTo>
                  <a:pt x="1025417" y="1114886"/>
                  <a:pt x="1025451" y="1114852"/>
                  <a:pt x="1025451" y="1114817"/>
                </a:cubicBezTo>
                <a:cubicBezTo>
                  <a:pt x="1028160" y="1107151"/>
                  <a:pt x="1036526" y="1103116"/>
                  <a:pt x="1044206" y="1105800"/>
                </a:cubicBezTo>
                <a:close/>
                <a:moveTo>
                  <a:pt x="992709" y="1268832"/>
                </a:moveTo>
                <a:cubicBezTo>
                  <a:pt x="985029" y="1266247"/>
                  <a:pt x="980880" y="1257916"/>
                  <a:pt x="983451" y="1250222"/>
                </a:cubicBezTo>
                <a:cubicBezTo>
                  <a:pt x="986057" y="1242559"/>
                  <a:pt x="994354" y="1238448"/>
                  <a:pt x="1002034" y="1241044"/>
                </a:cubicBezTo>
                <a:cubicBezTo>
                  <a:pt x="1009680" y="1243636"/>
                  <a:pt x="1013795" y="1251953"/>
                  <a:pt x="1011189" y="1259616"/>
                </a:cubicBezTo>
                <a:cubicBezTo>
                  <a:pt x="1008617" y="1267252"/>
                  <a:pt x="1000354" y="1271363"/>
                  <a:pt x="992709" y="1268822"/>
                </a:cubicBezTo>
                <a:close/>
                <a:moveTo>
                  <a:pt x="925097" y="1537214"/>
                </a:moveTo>
                <a:cubicBezTo>
                  <a:pt x="922731" y="1544956"/>
                  <a:pt x="914537" y="1549310"/>
                  <a:pt x="906789" y="1546941"/>
                </a:cubicBezTo>
                <a:cubicBezTo>
                  <a:pt x="899040" y="1544572"/>
                  <a:pt x="894686" y="1536374"/>
                  <a:pt x="897052" y="1528636"/>
                </a:cubicBezTo>
                <a:cubicBezTo>
                  <a:pt x="899417" y="1520952"/>
                  <a:pt x="907509" y="1516595"/>
                  <a:pt x="915223" y="1518864"/>
                </a:cubicBezTo>
                <a:cubicBezTo>
                  <a:pt x="923006" y="1521227"/>
                  <a:pt x="927394" y="1529417"/>
                  <a:pt x="925097" y="1537204"/>
                </a:cubicBezTo>
                <a:close/>
                <a:moveTo>
                  <a:pt x="959623" y="1375763"/>
                </a:moveTo>
                <a:cubicBezTo>
                  <a:pt x="967406" y="1378108"/>
                  <a:pt x="971829" y="1386309"/>
                  <a:pt x="969497" y="1394095"/>
                </a:cubicBezTo>
                <a:cubicBezTo>
                  <a:pt x="967200" y="1401857"/>
                  <a:pt x="959040" y="1406294"/>
                  <a:pt x="951291" y="1404000"/>
                </a:cubicBezTo>
                <a:cubicBezTo>
                  <a:pt x="943509" y="1401707"/>
                  <a:pt x="939086" y="1393553"/>
                  <a:pt x="941383" y="1385791"/>
                </a:cubicBezTo>
                <a:cubicBezTo>
                  <a:pt x="943646" y="1377991"/>
                  <a:pt x="951806" y="1373500"/>
                  <a:pt x="959623" y="1375752"/>
                </a:cubicBezTo>
                <a:close/>
                <a:moveTo>
                  <a:pt x="1205966" y="532900"/>
                </a:moveTo>
                <a:cubicBezTo>
                  <a:pt x="1208057" y="525076"/>
                  <a:pt x="1216115" y="520437"/>
                  <a:pt x="1223931" y="522532"/>
                </a:cubicBezTo>
                <a:cubicBezTo>
                  <a:pt x="1231749" y="524630"/>
                  <a:pt x="1236377" y="532670"/>
                  <a:pt x="1234286" y="540494"/>
                </a:cubicBezTo>
                <a:cubicBezTo>
                  <a:pt x="1234251" y="540662"/>
                  <a:pt x="1234183" y="540830"/>
                  <a:pt x="1234149" y="540998"/>
                </a:cubicBezTo>
                <a:cubicBezTo>
                  <a:pt x="1231920" y="548781"/>
                  <a:pt x="1223795" y="553272"/>
                  <a:pt x="1216012" y="551033"/>
                </a:cubicBezTo>
                <a:cubicBezTo>
                  <a:pt x="1208229" y="548794"/>
                  <a:pt x="1203737" y="540672"/>
                  <a:pt x="1205966" y="532889"/>
                </a:cubicBezTo>
                <a:close/>
                <a:moveTo>
                  <a:pt x="1171337" y="694242"/>
                </a:moveTo>
                <a:cubicBezTo>
                  <a:pt x="1163520" y="691865"/>
                  <a:pt x="1159132" y="683606"/>
                  <a:pt x="1161497" y="675799"/>
                </a:cubicBezTo>
                <a:cubicBezTo>
                  <a:pt x="1163863" y="667989"/>
                  <a:pt x="1172126" y="663583"/>
                  <a:pt x="1179943" y="665959"/>
                </a:cubicBezTo>
                <a:cubicBezTo>
                  <a:pt x="1187657" y="668609"/>
                  <a:pt x="1191771" y="677016"/>
                  <a:pt x="1189132" y="684737"/>
                </a:cubicBezTo>
                <a:cubicBezTo>
                  <a:pt x="1186594" y="692078"/>
                  <a:pt x="1178846" y="696220"/>
                  <a:pt x="1171337" y="694221"/>
                </a:cubicBezTo>
                <a:close/>
                <a:moveTo>
                  <a:pt x="967029" y="1831156"/>
                </a:moveTo>
                <a:cubicBezTo>
                  <a:pt x="974709" y="1833792"/>
                  <a:pt x="978857" y="1842110"/>
                  <a:pt x="976354" y="1849838"/>
                </a:cubicBezTo>
                <a:cubicBezTo>
                  <a:pt x="973989" y="1857611"/>
                  <a:pt x="965795" y="1862003"/>
                  <a:pt x="958012" y="1859647"/>
                </a:cubicBezTo>
                <a:cubicBezTo>
                  <a:pt x="950229" y="1857292"/>
                  <a:pt x="945840" y="1849077"/>
                  <a:pt x="948206" y="1841304"/>
                </a:cubicBezTo>
                <a:cubicBezTo>
                  <a:pt x="948275" y="1841088"/>
                  <a:pt x="948343" y="1840879"/>
                  <a:pt x="948411" y="1840667"/>
                </a:cubicBezTo>
                <a:cubicBezTo>
                  <a:pt x="950983" y="1832942"/>
                  <a:pt x="959246" y="1828701"/>
                  <a:pt x="967029" y="1831135"/>
                </a:cubicBezTo>
                <a:close/>
                <a:moveTo>
                  <a:pt x="1041669" y="1589099"/>
                </a:moveTo>
                <a:cubicBezTo>
                  <a:pt x="1033852" y="1586640"/>
                  <a:pt x="1029532" y="1578319"/>
                  <a:pt x="1032000" y="1570516"/>
                </a:cubicBezTo>
                <a:cubicBezTo>
                  <a:pt x="1034434" y="1562712"/>
                  <a:pt x="1042766" y="1558379"/>
                  <a:pt x="1050583" y="1560837"/>
                </a:cubicBezTo>
                <a:cubicBezTo>
                  <a:pt x="1058366" y="1563299"/>
                  <a:pt x="1062720" y="1571616"/>
                  <a:pt x="1060251" y="1579420"/>
                </a:cubicBezTo>
                <a:cubicBezTo>
                  <a:pt x="1060251" y="1579458"/>
                  <a:pt x="1060217" y="1579492"/>
                  <a:pt x="1060217" y="1579526"/>
                </a:cubicBezTo>
                <a:cubicBezTo>
                  <a:pt x="1057680" y="1587240"/>
                  <a:pt x="1049417" y="1591502"/>
                  <a:pt x="1041669" y="1589102"/>
                </a:cubicBezTo>
                <a:close/>
                <a:moveTo>
                  <a:pt x="1104686" y="1436184"/>
                </a:moveTo>
                <a:cubicBezTo>
                  <a:pt x="1102286" y="1443947"/>
                  <a:pt x="1094057" y="1448308"/>
                  <a:pt x="1086309" y="1445925"/>
                </a:cubicBezTo>
                <a:cubicBezTo>
                  <a:pt x="1078560" y="1443539"/>
                  <a:pt x="1074172" y="1435310"/>
                  <a:pt x="1076571" y="1427548"/>
                </a:cubicBezTo>
                <a:cubicBezTo>
                  <a:pt x="1078972" y="1419785"/>
                  <a:pt x="1087200" y="1415424"/>
                  <a:pt x="1094949" y="1417814"/>
                </a:cubicBezTo>
                <a:cubicBezTo>
                  <a:pt x="1102697" y="1420200"/>
                  <a:pt x="1107086" y="1428429"/>
                  <a:pt x="1104686" y="1436191"/>
                </a:cubicBezTo>
                <a:close/>
                <a:moveTo>
                  <a:pt x="1128275" y="1310873"/>
                </a:moveTo>
                <a:cubicBezTo>
                  <a:pt x="1120492" y="1308501"/>
                  <a:pt x="1116137" y="1300293"/>
                  <a:pt x="1118469" y="1292517"/>
                </a:cubicBezTo>
                <a:cubicBezTo>
                  <a:pt x="1120903" y="1284768"/>
                  <a:pt x="1129132" y="1280455"/>
                  <a:pt x="1136880" y="1282883"/>
                </a:cubicBezTo>
                <a:cubicBezTo>
                  <a:pt x="1144526" y="1285272"/>
                  <a:pt x="1148846" y="1293326"/>
                  <a:pt x="1146617" y="1301010"/>
                </a:cubicBezTo>
                <a:cubicBezTo>
                  <a:pt x="1144251" y="1308768"/>
                  <a:pt x="1136057" y="1313167"/>
                  <a:pt x="1128275" y="1310880"/>
                </a:cubicBezTo>
                <a:close/>
                <a:moveTo>
                  <a:pt x="1359874" y="564816"/>
                </a:moveTo>
                <a:cubicBezTo>
                  <a:pt x="1367623" y="567364"/>
                  <a:pt x="1371840" y="575709"/>
                  <a:pt x="1369303" y="583457"/>
                </a:cubicBezTo>
                <a:cubicBezTo>
                  <a:pt x="1366732" y="591206"/>
                  <a:pt x="1358400" y="595423"/>
                  <a:pt x="1350652" y="592876"/>
                </a:cubicBezTo>
                <a:cubicBezTo>
                  <a:pt x="1342937" y="590325"/>
                  <a:pt x="1338754" y="582000"/>
                  <a:pt x="1341291" y="574279"/>
                </a:cubicBezTo>
                <a:cubicBezTo>
                  <a:pt x="1343863" y="566582"/>
                  <a:pt x="1352126" y="562372"/>
                  <a:pt x="1359874" y="564816"/>
                </a:cubicBezTo>
                <a:close/>
                <a:moveTo>
                  <a:pt x="1314960" y="707836"/>
                </a:moveTo>
                <a:cubicBezTo>
                  <a:pt x="1322812" y="710075"/>
                  <a:pt x="1327372" y="718252"/>
                  <a:pt x="1325109" y="726103"/>
                </a:cubicBezTo>
                <a:cubicBezTo>
                  <a:pt x="1322880" y="733951"/>
                  <a:pt x="1314720" y="738501"/>
                  <a:pt x="1306869" y="736265"/>
                </a:cubicBezTo>
                <a:cubicBezTo>
                  <a:pt x="1299017" y="734026"/>
                  <a:pt x="1294457" y="725850"/>
                  <a:pt x="1296686" y="717998"/>
                </a:cubicBezTo>
                <a:cubicBezTo>
                  <a:pt x="1296686" y="717971"/>
                  <a:pt x="1296720" y="717940"/>
                  <a:pt x="1296720" y="717909"/>
                </a:cubicBezTo>
                <a:cubicBezTo>
                  <a:pt x="1299017" y="710116"/>
                  <a:pt x="1307143" y="705621"/>
                  <a:pt x="1314960" y="707836"/>
                </a:cubicBezTo>
                <a:close/>
                <a:moveTo>
                  <a:pt x="1273097" y="843072"/>
                </a:moveTo>
                <a:cubicBezTo>
                  <a:pt x="1280846" y="845417"/>
                  <a:pt x="1285200" y="853588"/>
                  <a:pt x="1282834" y="861319"/>
                </a:cubicBezTo>
                <a:cubicBezTo>
                  <a:pt x="1280503" y="869051"/>
                  <a:pt x="1272343" y="873418"/>
                  <a:pt x="1264594" y="871070"/>
                </a:cubicBezTo>
                <a:cubicBezTo>
                  <a:pt x="1256914" y="868735"/>
                  <a:pt x="1252526" y="860627"/>
                  <a:pt x="1254823" y="852916"/>
                </a:cubicBezTo>
                <a:cubicBezTo>
                  <a:pt x="1257120" y="845171"/>
                  <a:pt x="1265246" y="840751"/>
                  <a:pt x="1272994" y="843041"/>
                </a:cubicBezTo>
                <a:cubicBezTo>
                  <a:pt x="1273029" y="843052"/>
                  <a:pt x="1273063" y="843062"/>
                  <a:pt x="1273097" y="843072"/>
                </a:cubicBezTo>
                <a:close/>
                <a:moveTo>
                  <a:pt x="1212994" y="987813"/>
                </a:moveTo>
                <a:cubicBezTo>
                  <a:pt x="1215463" y="980075"/>
                  <a:pt x="1223726" y="975789"/>
                  <a:pt x="1231440" y="978240"/>
                </a:cubicBezTo>
                <a:cubicBezTo>
                  <a:pt x="1239189" y="980695"/>
                  <a:pt x="1243475" y="988958"/>
                  <a:pt x="1241040" y="996700"/>
                </a:cubicBezTo>
                <a:cubicBezTo>
                  <a:pt x="1238571" y="1004428"/>
                  <a:pt x="1230343" y="1008713"/>
                  <a:pt x="1222594" y="1006279"/>
                </a:cubicBezTo>
                <a:cubicBezTo>
                  <a:pt x="1214880" y="1003780"/>
                  <a:pt x="1210629" y="995558"/>
                  <a:pt x="1212994" y="987813"/>
                </a:cubicBezTo>
                <a:close/>
                <a:moveTo>
                  <a:pt x="1170275" y="1175829"/>
                </a:moveTo>
                <a:cubicBezTo>
                  <a:pt x="1162457" y="1173546"/>
                  <a:pt x="1157931" y="1165344"/>
                  <a:pt x="1160229" y="1157510"/>
                </a:cubicBezTo>
                <a:cubicBezTo>
                  <a:pt x="1162526" y="1149676"/>
                  <a:pt x="1170720" y="1145177"/>
                  <a:pt x="1178537" y="1147464"/>
                </a:cubicBezTo>
                <a:cubicBezTo>
                  <a:pt x="1186389" y="1149748"/>
                  <a:pt x="1190880" y="1157949"/>
                  <a:pt x="1188583" y="1165783"/>
                </a:cubicBezTo>
                <a:cubicBezTo>
                  <a:pt x="1188583" y="1165793"/>
                  <a:pt x="1188583" y="1165807"/>
                  <a:pt x="1188583" y="1165817"/>
                </a:cubicBezTo>
                <a:cubicBezTo>
                  <a:pt x="1186286" y="1173635"/>
                  <a:pt x="1178091" y="1178112"/>
                  <a:pt x="1170275" y="1175829"/>
                </a:cubicBezTo>
                <a:close/>
                <a:moveTo>
                  <a:pt x="1101806" y="1872964"/>
                </a:moveTo>
                <a:cubicBezTo>
                  <a:pt x="1109520" y="1875484"/>
                  <a:pt x="1113909" y="1883585"/>
                  <a:pt x="1111817" y="1891420"/>
                </a:cubicBezTo>
                <a:cubicBezTo>
                  <a:pt x="1109109" y="1899024"/>
                  <a:pt x="1101120" y="1903379"/>
                  <a:pt x="1093269" y="1901524"/>
                </a:cubicBezTo>
                <a:cubicBezTo>
                  <a:pt x="1085589" y="1898904"/>
                  <a:pt x="1081269" y="1890779"/>
                  <a:pt x="1083394" y="1882955"/>
                </a:cubicBezTo>
                <a:cubicBezTo>
                  <a:pt x="1085795" y="1875179"/>
                  <a:pt x="1093989" y="1870742"/>
                  <a:pt x="1101806" y="1872964"/>
                </a:cubicBezTo>
                <a:close/>
                <a:moveTo>
                  <a:pt x="1671977" y="513710"/>
                </a:moveTo>
                <a:cubicBezTo>
                  <a:pt x="1679589" y="516052"/>
                  <a:pt x="1683874" y="524126"/>
                  <a:pt x="1681543" y="531744"/>
                </a:cubicBezTo>
                <a:cubicBezTo>
                  <a:pt x="1681509" y="531874"/>
                  <a:pt x="1681440" y="532005"/>
                  <a:pt x="1681406" y="532135"/>
                </a:cubicBezTo>
                <a:cubicBezTo>
                  <a:pt x="1678903" y="539819"/>
                  <a:pt x="1670674" y="544032"/>
                  <a:pt x="1662994" y="541543"/>
                </a:cubicBezTo>
                <a:cubicBezTo>
                  <a:pt x="1655315" y="539054"/>
                  <a:pt x="1651097" y="530805"/>
                  <a:pt x="1653566" y="523121"/>
                </a:cubicBezTo>
                <a:cubicBezTo>
                  <a:pt x="1656069" y="515445"/>
                  <a:pt x="1664297" y="511231"/>
                  <a:pt x="1671977" y="513707"/>
                </a:cubicBezTo>
                <a:close/>
                <a:moveTo>
                  <a:pt x="1611497" y="658739"/>
                </a:moveTo>
                <a:cubicBezTo>
                  <a:pt x="1613726" y="650966"/>
                  <a:pt x="1621817" y="646457"/>
                  <a:pt x="1629566" y="648669"/>
                </a:cubicBezTo>
                <a:cubicBezTo>
                  <a:pt x="1637349" y="650884"/>
                  <a:pt x="1641874" y="658979"/>
                  <a:pt x="1639646" y="666751"/>
                </a:cubicBezTo>
                <a:cubicBezTo>
                  <a:pt x="1637417" y="674524"/>
                  <a:pt x="1629326" y="679032"/>
                  <a:pt x="1621577" y="676817"/>
                </a:cubicBezTo>
                <a:cubicBezTo>
                  <a:pt x="1613795" y="674606"/>
                  <a:pt x="1609269" y="666511"/>
                  <a:pt x="1611497" y="658739"/>
                </a:cubicBezTo>
                <a:close/>
                <a:moveTo>
                  <a:pt x="1577006" y="820077"/>
                </a:moveTo>
                <a:cubicBezTo>
                  <a:pt x="1569154" y="817859"/>
                  <a:pt x="1564594" y="809692"/>
                  <a:pt x="1566789" y="801833"/>
                </a:cubicBezTo>
                <a:cubicBezTo>
                  <a:pt x="1569017" y="793979"/>
                  <a:pt x="1577177" y="789408"/>
                  <a:pt x="1585029" y="791630"/>
                </a:cubicBezTo>
                <a:cubicBezTo>
                  <a:pt x="1592880" y="793848"/>
                  <a:pt x="1597475" y="802015"/>
                  <a:pt x="1595246" y="809870"/>
                </a:cubicBezTo>
                <a:cubicBezTo>
                  <a:pt x="1595246" y="809915"/>
                  <a:pt x="1595212" y="809956"/>
                  <a:pt x="1595212" y="809997"/>
                </a:cubicBezTo>
                <a:cubicBezTo>
                  <a:pt x="1592949" y="817790"/>
                  <a:pt x="1584823" y="822292"/>
                  <a:pt x="1577006" y="820077"/>
                </a:cubicBezTo>
                <a:close/>
                <a:moveTo>
                  <a:pt x="1543714" y="927011"/>
                </a:moveTo>
                <a:cubicBezTo>
                  <a:pt x="1551429" y="929452"/>
                  <a:pt x="1555680" y="937684"/>
                  <a:pt x="1553246" y="945391"/>
                </a:cubicBezTo>
                <a:cubicBezTo>
                  <a:pt x="1550812" y="953102"/>
                  <a:pt x="1542583" y="957371"/>
                  <a:pt x="1534869" y="954930"/>
                </a:cubicBezTo>
                <a:cubicBezTo>
                  <a:pt x="1527154" y="952488"/>
                  <a:pt x="1522903" y="944256"/>
                  <a:pt x="1525337" y="936549"/>
                </a:cubicBezTo>
                <a:cubicBezTo>
                  <a:pt x="1525337" y="936542"/>
                  <a:pt x="1525337" y="936539"/>
                  <a:pt x="1525337" y="936532"/>
                </a:cubicBezTo>
                <a:cubicBezTo>
                  <a:pt x="1527669" y="928900"/>
                  <a:pt x="1535726" y="924590"/>
                  <a:pt x="1543372" y="926908"/>
                </a:cubicBezTo>
                <a:cubicBezTo>
                  <a:pt x="1543475" y="926942"/>
                  <a:pt x="1543611" y="926980"/>
                  <a:pt x="1543714" y="927021"/>
                </a:cubicBezTo>
                <a:close/>
                <a:moveTo>
                  <a:pt x="1501440" y="1061880"/>
                </a:moveTo>
                <a:cubicBezTo>
                  <a:pt x="1509257" y="1064143"/>
                  <a:pt x="1513783" y="1072324"/>
                  <a:pt x="1511520" y="1080155"/>
                </a:cubicBezTo>
                <a:cubicBezTo>
                  <a:pt x="1509257" y="1087985"/>
                  <a:pt x="1501063" y="1092497"/>
                  <a:pt x="1493246" y="1090235"/>
                </a:cubicBezTo>
                <a:cubicBezTo>
                  <a:pt x="1485429" y="1087972"/>
                  <a:pt x="1480903" y="1079791"/>
                  <a:pt x="1483166" y="1071960"/>
                </a:cubicBezTo>
                <a:cubicBezTo>
                  <a:pt x="1485429" y="1064129"/>
                  <a:pt x="1493623" y="1059618"/>
                  <a:pt x="1501440" y="1061880"/>
                </a:cubicBezTo>
                <a:close/>
                <a:moveTo>
                  <a:pt x="1449326" y="1231468"/>
                </a:moveTo>
                <a:cubicBezTo>
                  <a:pt x="1457109" y="1233895"/>
                  <a:pt x="1461463" y="1242179"/>
                  <a:pt x="1459029" y="1249968"/>
                </a:cubicBezTo>
                <a:cubicBezTo>
                  <a:pt x="1456594" y="1257758"/>
                  <a:pt x="1448332" y="1262105"/>
                  <a:pt x="1440549" y="1259678"/>
                </a:cubicBezTo>
                <a:cubicBezTo>
                  <a:pt x="1432732" y="1257251"/>
                  <a:pt x="1428411" y="1248967"/>
                  <a:pt x="1430812" y="1241177"/>
                </a:cubicBezTo>
                <a:cubicBezTo>
                  <a:pt x="1430846" y="1241119"/>
                  <a:pt x="1430846" y="1241064"/>
                  <a:pt x="1430880" y="1241006"/>
                </a:cubicBezTo>
                <a:cubicBezTo>
                  <a:pt x="1433315" y="1233288"/>
                  <a:pt x="1441577" y="1229016"/>
                  <a:pt x="1449291" y="1231464"/>
                </a:cubicBezTo>
                <a:cubicBezTo>
                  <a:pt x="1449291" y="1231471"/>
                  <a:pt x="1449326" y="1231475"/>
                  <a:pt x="1449326" y="1231478"/>
                </a:cubicBezTo>
                <a:close/>
                <a:moveTo>
                  <a:pt x="1312320" y="1673068"/>
                </a:moveTo>
                <a:cubicBezTo>
                  <a:pt x="1304434" y="1670836"/>
                  <a:pt x="1299874" y="1662645"/>
                  <a:pt x="1302103" y="1654773"/>
                </a:cubicBezTo>
                <a:cubicBezTo>
                  <a:pt x="1304332" y="1646897"/>
                  <a:pt x="1312526" y="1642324"/>
                  <a:pt x="1320411" y="1644552"/>
                </a:cubicBezTo>
                <a:cubicBezTo>
                  <a:pt x="1328263" y="1646784"/>
                  <a:pt x="1332857" y="1654975"/>
                  <a:pt x="1330629" y="1662851"/>
                </a:cubicBezTo>
                <a:cubicBezTo>
                  <a:pt x="1330594" y="1662912"/>
                  <a:pt x="1330594" y="1662977"/>
                  <a:pt x="1330560" y="1663043"/>
                </a:cubicBezTo>
                <a:cubicBezTo>
                  <a:pt x="1328263" y="1670832"/>
                  <a:pt x="1320137" y="1675314"/>
                  <a:pt x="1312320" y="1673078"/>
                </a:cubicBezTo>
                <a:close/>
                <a:moveTo>
                  <a:pt x="1366046" y="1501855"/>
                </a:moveTo>
                <a:cubicBezTo>
                  <a:pt x="1373726" y="1504598"/>
                  <a:pt x="1377703" y="1513036"/>
                  <a:pt x="1374960" y="1520702"/>
                </a:cubicBezTo>
                <a:cubicBezTo>
                  <a:pt x="1372217" y="1528368"/>
                  <a:pt x="1363783" y="1532359"/>
                  <a:pt x="1356103" y="1529616"/>
                </a:cubicBezTo>
                <a:cubicBezTo>
                  <a:pt x="1348457" y="1526873"/>
                  <a:pt x="1344446" y="1518436"/>
                  <a:pt x="1347189" y="1510770"/>
                </a:cubicBezTo>
                <a:cubicBezTo>
                  <a:pt x="1347223" y="1510745"/>
                  <a:pt x="1347223" y="1510725"/>
                  <a:pt x="1347223" y="1510701"/>
                </a:cubicBezTo>
                <a:cubicBezTo>
                  <a:pt x="1349931" y="1503086"/>
                  <a:pt x="1358297" y="1499105"/>
                  <a:pt x="1365909" y="1501811"/>
                </a:cubicBezTo>
                <a:cubicBezTo>
                  <a:pt x="1365943" y="1501824"/>
                  <a:pt x="1366012" y="1501842"/>
                  <a:pt x="1366046" y="1501859"/>
                </a:cubicBezTo>
                <a:close/>
                <a:moveTo>
                  <a:pt x="1407737" y="1366807"/>
                </a:moveTo>
                <a:cubicBezTo>
                  <a:pt x="1415417" y="1369458"/>
                  <a:pt x="1419497" y="1377827"/>
                  <a:pt x="1416823" y="1385500"/>
                </a:cubicBezTo>
                <a:cubicBezTo>
                  <a:pt x="1414183" y="1393173"/>
                  <a:pt x="1405817" y="1397243"/>
                  <a:pt x="1398137" y="1394592"/>
                </a:cubicBezTo>
                <a:cubicBezTo>
                  <a:pt x="1390457" y="1391942"/>
                  <a:pt x="1386377" y="1383573"/>
                  <a:pt x="1389052" y="1375900"/>
                </a:cubicBezTo>
                <a:cubicBezTo>
                  <a:pt x="1389052" y="1375862"/>
                  <a:pt x="1389086" y="1375821"/>
                  <a:pt x="1389086" y="1375783"/>
                </a:cubicBezTo>
                <a:cubicBezTo>
                  <a:pt x="1391657" y="1368203"/>
                  <a:pt x="1399886" y="1364143"/>
                  <a:pt x="1407463" y="1366718"/>
                </a:cubicBezTo>
                <a:cubicBezTo>
                  <a:pt x="1407566" y="1366749"/>
                  <a:pt x="1407635" y="1366780"/>
                  <a:pt x="1407737" y="1366811"/>
                </a:cubicBezTo>
                <a:close/>
                <a:moveTo>
                  <a:pt x="1278652" y="1779950"/>
                </a:moveTo>
                <a:cubicBezTo>
                  <a:pt x="1286400" y="1782189"/>
                  <a:pt x="1290857" y="1790273"/>
                  <a:pt x="1288594" y="1798008"/>
                </a:cubicBezTo>
                <a:cubicBezTo>
                  <a:pt x="1286366" y="1805747"/>
                  <a:pt x="1278275" y="1810204"/>
                  <a:pt x="1270560" y="1807965"/>
                </a:cubicBezTo>
                <a:cubicBezTo>
                  <a:pt x="1262812" y="1805733"/>
                  <a:pt x="1258354" y="1797669"/>
                  <a:pt x="1260583" y="1789941"/>
                </a:cubicBezTo>
                <a:cubicBezTo>
                  <a:pt x="1262606" y="1782302"/>
                  <a:pt x="1270423" y="1777749"/>
                  <a:pt x="1278069" y="1779768"/>
                </a:cubicBezTo>
                <a:cubicBezTo>
                  <a:pt x="1278275" y="1779820"/>
                  <a:pt x="1278446" y="1779878"/>
                  <a:pt x="1278652" y="1779936"/>
                </a:cubicBezTo>
                <a:close/>
                <a:moveTo>
                  <a:pt x="1236823" y="1914871"/>
                </a:moveTo>
                <a:cubicBezTo>
                  <a:pt x="1244606" y="1917172"/>
                  <a:pt x="1249063" y="1925356"/>
                  <a:pt x="1246766" y="1933149"/>
                </a:cubicBezTo>
                <a:cubicBezTo>
                  <a:pt x="1246766" y="1933156"/>
                  <a:pt x="1246766" y="1933163"/>
                  <a:pt x="1246766" y="1933169"/>
                </a:cubicBezTo>
                <a:cubicBezTo>
                  <a:pt x="1244709" y="1940980"/>
                  <a:pt x="1236720" y="1945660"/>
                  <a:pt x="1228937" y="1943616"/>
                </a:cubicBezTo>
                <a:cubicBezTo>
                  <a:pt x="1221120" y="1941576"/>
                  <a:pt x="1216423" y="1933588"/>
                  <a:pt x="1218480" y="1925774"/>
                </a:cubicBezTo>
                <a:cubicBezTo>
                  <a:pt x="1218549" y="1925534"/>
                  <a:pt x="1218617" y="1925294"/>
                  <a:pt x="1218686" y="1925054"/>
                </a:cubicBezTo>
                <a:cubicBezTo>
                  <a:pt x="1220880" y="1917237"/>
                  <a:pt x="1228972" y="1912667"/>
                  <a:pt x="1236789" y="1914851"/>
                </a:cubicBezTo>
                <a:cubicBezTo>
                  <a:pt x="1236789" y="1914851"/>
                  <a:pt x="1236823" y="1914854"/>
                  <a:pt x="1236823" y="1914857"/>
                </a:cubicBezTo>
                <a:close/>
                <a:moveTo>
                  <a:pt x="1414389" y="1822056"/>
                </a:moveTo>
                <a:cubicBezTo>
                  <a:pt x="1422000" y="1824672"/>
                  <a:pt x="1426046" y="1832969"/>
                  <a:pt x="1423440" y="1840584"/>
                </a:cubicBezTo>
                <a:cubicBezTo>
                  <a:pt x="1420834" y="1848203"/>
                  <a:pt x="1412537" y="1852255"/>
                  <a:pt x="1404926" y="1849636"/>
                </a:cubicBezTo>
                <a:cubicBezTo>
                  <a:pt x="1397349" y="1847040"/>
                  <a:pt x="1393303" y="1838853"/>
                  <a:pt x="1395806" y="1831269"/>
                </a:cubicBezTo>
                <a:cubicBezTo>
                  <a:pt x="1398377" y="1823592"/>
                  <a:pt x="1406709" y="1819461"/>
                  <a:pt x="1414389" y="1822039"/>
                </a:cubicBezTo>
                <a:cubicBezTo>
                  <a:pt x="1414389" y="1822043"/>
                  <a:pt x="1414389" y="1822043"/>
                  <a:pt x="1414389" y="1822043"/>
                </a:cubicBezTo>
                <a:close/>
                <a:moveTo>
                  <a:pt x="1372320" y="1956909"/>
                </a:moveTo>
                <a:cubicBezTo>
                  <a:pt x="1380000" y="1959518"/>
                  <a:pt x="1384251" y="1967709"/>
                  <a:pt x="1381989" y="1975495"/>
                </a:cubicBezTo>
                <a:cubicBezTo>
                  <a:pt x="1379280" y="1983117"/>
                  <a:pt x="1371189" y="1987392"/>
                  <a:pt x="1363372" y="1985332"/>
                </a:cubicBezTo>
                <a:cubicBezTo>
                  <a:pt x="1355726" y="1982610"/>
                  <a:pt x="1351543" y="1974395"/>
                  <a:pt x="1353840" y="1966615"/>
                </a:cubicBezTo>
                <a:cubicBezTo>
                  <a:pt x="1356309" y="1958877"/>
                  <a:pt x="1364537" y="1954550"/>
                  <a:pt x="1372320" y="1956895"/>
                </a:cubicBezTo>
                <a:close/>
                <a:moveTo>
                  <a:pt x="1456115" y="1686669"/>
                </a:moveTo>
                <a:cubicBezTo>
                  <a:pt x="1463931" y="1689103"/>
                  <a:pt x="1468286" y="1697407"/>
                  <a:pt x="1465852" y="1705214"/>
                </a:cubicBezTo>
                <a:cubicBezTo>
                  <a:pt x="1463417" y="1713024"/>
                  <a:pt x="1455120" y="1717386"/>
                  <a:pt x="1447303" y="1714951"/>
                </a:cubicBezTo>
                <a:cubicBezTo>
                  <a:pt x="1439486" y="1712517"/>
                  <a:pt x="1435132" y="1704209"/>
                  <a:pt x="1437566" y="1696396"/>
                </a:cubicBezTo>
                <a:cubicBezTo>
                  <a:pt x="1440000" y="1688582"/>
                  <a:pt x="1448297" y="1684221"/>
                  <a:pt x="1456115" y="1686655"/>
                </a:cubicBezTo>
                <a:close/>
                <a:moveTo>
                  <a:pt x="1500480" y="1543560"/>
                </a:moveTo>
                <a:cubicBezTo>
                  <a:pt x="1508194" y="1546101"/>
                  <a:pt x="1512514" y="1554278"/>
                  <a:pt x="1510251" y="1562075"/>
                </a:cubicBezTo>
                <a:cubicBezTo>
                  <a:pt x="1507817" y="1569861"/>
                  <a:pt x="1499520" y="1574201"/>
                  <a:pt x="1491737" y="1571767"/>
                </a:cubicBezTo>
                <a:cubicBezTo>
                  <a:pt x="1483955" y="1569333"/>
                  <a:pt x="1479635" y="1561049"/>
                  <a:pt x="1482069" y="1553263"/>
                </a:cubicBezTo>
                <a:cubicBezTo>
                  <a:pt x="1484469" y="1545508"/>
                  <a:pt x="1492697" y="1541167"/>
                  <a:pt x="1500480" y="1543547"/>
                </a:cubicBezTo>
                <a:close/>
                <a:moveTo>
                  <a:pt x="1575806" y="1301640"/>
                </a:moveTo>
                <a:cubicBezTo>
                  <a:pt x="1567989" y="1299302"/>
                  <a:pt x="1563566" y="1291070"/>
                  <a:pt x="1565897" y="1283256"/>
                </a:cubicBezTo>
                <a:cubicBezTo>
                  <a:pt x="1568194" y="1275508"/>
                  <a:pt x="1576320" y="1271064"/>
                  <a:pt x="1584103" y="1273289"/>
                </a:cubicBezTo>
                <a:cubicBezTo>
                  <a:pt x="1591989" y="1275343"/>
                  <a:pt x="1596720" y="1283407"/>
                  <a:pt x="1594697" y="1291300"/>
                </a:cubicBezTo>
                <a:cubicBezTo>
                  <a:pt x="1592640" y="1299196"/>
                  <a:pt x="1584549" y="1303931"/>
                  <a:pt x="1576663" y="1301880"/>
                </a:cubicBezTo>
                <a:cubicBezTo>
                  <a:pt x="1576389" y="1301805"/>
                  <a:pt x="1576080" y="1301719"/>
                  <a:pt x="1575806" y="1301627"/>
                </a:cubicBezTo>
                <a:close/>
                <a:moveTo>
                  <a:pt x="1628229" y="1132135"/>
                </a:moveTo>
                <a:cubicBezTo>
                  <a:pt x="1620446" y="1129725"/>
                  <a:pt x="1616091" y="1121455"/>
                  <a:pt x="1618492" y="1113665"/>
                </a:cubicBezTo>
                <a:cubicBezTo>
                  <a:pt x="1620892" y="1105941"/>
                  <a:pt x="1629052" y="1101576"/>
                  <a:pt x="1636800" y="1103880"/>
                </a:cubicBezTo>
                <a:cubicBezTo>
                  <a:pt x="1644514" y="1106376"/>
                  <a:pt x="1648869" y="1114523"/>
                  <a:pt x="1646674" y="1122326"/>
                </a:cubicBezTo>
                <a:cubicBezTo>
                  <a:pt x="1644206" y="1130057"/>
                  <a:pt x="1636012" y="1134408"/>
                  <a:pt x="1628229" y="1132121"/>
                </a:cubicBezTo>
                <a:close/>
                <a:moveTo>
                  <a:pt x="1507475" y="1998854"/>
                </a:moveTo>
                <a:cubicBezTo>
                  <a:pt x="1514914" y="2001024"/>
                  <a:pt x="1519166" y="2008804"/>
                  <a:pt x="1517006" y="2016230"/>
                </a:cubicBezTo>
                <a:cubicBezTo>
                  <a:pt x="1516869" y="2016593"/>
                  <a:pt x="1516766" y="2016950"/>
                  <a:pt x="1516629" y="2017303"/>
                </a:cubicBezTo>
                <a:cubicBezTo>
                  <a:pt x="1514537" y="2024942"/>
                  <a:pt x="1506617" y="2029433"/>
                  <a:pt x="1499006" y="2027332"/>
                </a:cubicBezTo>
                <a:cubicBezTo>
                  <a:pt x="1498800" y="2027284"/>
                  <a:pt x="1498629" y="2027229"/>
                  <a:pt x="1498457" y="2027174"/>
                </a:cubicBezTo>
                <a:cubicBezTo>
                  <a:pt x="1490777" y="2024513"/>
                  <a:pt x="1486594" y="2016257"/>
                  <a:pt x="1488994" y="2008499"/>
                </a:cubicBezTo>
                <a:cubicBezTo>
                  <a:pt x="1491463" y="2000743"/>
                  <a:pt x="1499692" y="1996430"/>
                  <a:pt x="1507475" y="1998840"/>
                </a:cubicBezTo>
                <a:close/>
                <a:moveTo>
                  <a:pt x="1626994" y="1613682"/>
                </a:moveTo>
                <a:cubicBezTo>
                  <a:pt x="1619246" y="1611162"/>
                  <a:pt x="1615029" y="1602844"/>
                  <a:pt x="1617532" y="1595102"/>
                </a:cubicBezTo>
                <a:cubicBezTo>
                  <a:pt x="1619966" y="1587624"/>
                  <a:pt x="1627852" y="1583370"/>
                  <a:pt x="1635429" y="1585437"/>
                </a:cubicBezTo>
                <a:cubicBezTo>
                  <a:pt x="1643143" y="1588067"/>
                  <a:pt x="1647257" y="1596446"/>
                  <a:pt x="1644617" y="1604150"/>
                </a:cubicBezTo>
                <a:cubicBezTo>
                  <a:pt x="1642149" y="1611439"/>
                  <a:pt x="1634469" y="1615588"/>
                  <a:pt x="1626994" y="1613668"/>
                </a:cubicBezTo>
                <a:close/>
                <a:moveTo>
                  <a:pt x="1814023" y="1010887"/>
                </a:moveTo>
                <a:cubicBezTo>
                  <a:pt x="1821635" y="1013572"/>
                  <a:pt x="1825646" y="1021931"/>
                  <a:pt x="1822972" y="1029559"/>
                </a:cubicBezTo>
                <a:cubicBezTo>
                  <a:pt x="1820400" y="1036900"/>
                  <a:pt x="1812514" y="1040935"/>
                  <a:pt x="1805040" y="1038744"/>
                </a:cubicBezTo>
                <a:cubicBezTo>
                  <a:pt x="1797360" y="1036265"/>
                  <a:pt x="1793109" y="1028013"/>
                  <a:pt x="1795611" y="1020316"/>
                </a:cubicBezTo>
                <a:cubicBezTo>
                  <a:pt x="1798080" y="1012622"/>
                  <a:pt x="1806343" y="1008395"/>
                  <a:pt x="1814023" y="1010873"/>
                </a:cubicBezTo>
                <a:close/>
                <a:moveTo>
                  <a:pt x="1855749" y="875599"/>
                </a:moveTo>
                <a:cubicBezTo>
                  <a:pt x="1863463" y="878232"/>
                  <a:pt x="1867611" y="886629"/>
                  <a:pt x="1864972" y="894357"/>
                </a:cubicBezTo>
                <a:cubicBezTo>
                  <a:pt x="1862469" y="901742"/>
                  <a:pt x="1854652" y="905897"/>
                  <a:pt x="1847109" y="903854"/>
                </a:cubicBezTo>
                <a:cubicBezTo>
                  <a:pt x="1839291" y="901468"/>
                  <a:pt x="1834903" y="893208"/>
                  <a:pt x="1837303" y="885405"/>
                </a:cubicBezTo>
                <a:cubicBezTo>
                  <a:pt x="1839669" y="877598"/>
                  <a:pt x="1847931" y="873206"/>
                  <a:pt x="1855749" y="875592"/>
                </a:cubicBezTo>
                <a:close/>
                <a:moveTo>
                  <a:pt x="1686789" y="1468807"/>
                </a:moveTo>
                <a:cubicBezTo>
                  <a:pt x="1684869" y="1476285"/>
                  <a:pt x="1677257" y="1480787"/>
                  <a:pt x="1669783" y="1478863"/>
                </a:cubicBezTo>
                <a:cubicBezTo>
                  <a:pt x="1669406" y="1478771"/>
                  <a:pt x="1669029" y="1478661"/>
                  <a:pt x="1668686" y="1478538"/>
                </a:cubicBezTo>
                <a:cubicBezTo>
                  <a:pt x="1660972" y="1476011"/>
                  <a:pt x="1656754" y="1467710"/>
                  <a:pt x="1659291" y="1459999"/>
                </a:cubicBezTo>
                <a:cubicBezTo>
                  <a:pt x="1661795" y="1452401"/>
                  <a:pt x="1669886" y="1448188"/>
                  <a:pt x="1677532" y="1450512"/>
                </a:cubicBezTo>
                <a:cubicBezTo>
                  <a:pt x="1684937" y="1452580"/>
                  <a:pt x="1689223" y="1460243"/>
                  <a:pt x="1687166" y="1467635"/>
                </a:cubicBezTo>
                <a:cubicBezTo>
                  <a:pt x="1687063" y="1468025"/>
                  <a:pt x="1686926" y="1468413"/>
                  <a:pt x="1686789" y="1468793"/>
                </a:cubicBezTo>
                <a:close/>
                <a:moveTo>
                  <a:pt x="1719223" y="1315207"/>
                </a:moveTo>
                <a:cubicBezTo>
                  <a:pt x="1726972" y="1317731"/>
                  <a:pt x="1731223" y="1326069"/>
                  <a:pt x="1728686" y="1333828"/>
                </a:cubicBezTo>
                <a:cubicBezTo>
                  <a:pt x="1726286" y="1341288"/>
                  <a:pt x="1718434" y="1345550"/>
                  <a:pt x="1710857" y="1343534"/>
                </a:cubicBezTo>
                <a:cubicBezTo>
                  <a:pt x="1703040" y="1341223"/>
                  <a:pt x="1698549" y="1333008"/>
                  <a:pt x="1700880" y="1325181"/>
                </a:cubicBezTo>
                <a:cubicBezTo>
                  <a:pt x="1703177" y="1317353"/>
                  <a:pt x="1711406" y="1312883"/>
                  <a:pt x="1719223" y="1315193"/>
                </a:cubicBezTo>
                <a:close/>
                <a:moveTo>
                  <a:pt x="1549543" y="1863988"/>
                </a:moveTo>
                <a:cubicBezTo>
                  <a:pt x="1557154" y="1866659"/>
                  <a:pt x="1561132" y="1874987"/>
                  <a:pt x="1558457" y="1882584"/>
                </a:cubicBezTo>
                <a:cubicBezTo>
                  <a:pt x="1555852" y="1890035"/>
                  <a:pt x="1547760" y="1894049"/>
                  <a:pt x="1540251" y="1891636"/>
                </a:cubicBezTo>
                <a:cubicBezTo>
                  <a:pt x="1532606" y="1889071"/>
                  <a:pt x="1528492" y="1880798"/>
                  <a:pt x="1531063" y="1873159"/>
                </a:cubicBezTo>
                <a:cubicBezTo>
                  <a:pt x="1533635" y="1865520"/>
                  <a:pt x="1541897" y="1861409"/>
                  <a:pt x="1549543" y="1863974"/>
                </a:cubicBezTo>
                <a:close/>
                <a:moveTo>
                  <a:pt x="1591372" y="1728635"/>
                </a:moveTo>
                <a:cubicBezTo>
                  <a:pt x="1598846" y="1730963"/>
                  <a:pt x="1603029" y="1738910"/>
                  <a:pt x="1600697" y="1746384"/>
                </a:cubicBezTo>
                <a:cubicBezTo>
                  <a:pt x="1600594" y="1746641"/>
                  <a:pt x="1600526" y="1746895"/>
                  <a:pt x="1600423" y="1747149"/>
                </a:cubicBezTo>
                <a:cubicBezTo>
                  <a:pt x="1598469" y="1754613"/>
                  <a:pt x="1590823" y="1759077"/>
                  <a:pt x="1583383" y="1757119"/>
                </a:cubicBezTo>
                <a:cubicBezTo>
                  <a:pt x="1583006" y="1757023"/>
                  <a:pt x="1582629" y="1756907"/>
                  <a:pt x="1582251" y="1756776"/>
                </a:cubicBezTo>
                <a:cubicBezTo>
                  <a:pt x="1574469" y="1754256"/>
                  <a:pt x="1570217" y="1745915"/>
                  <a:pt x="1572720" y="1738139"/>
                </a:cubicBezTo>
                <a:cubicBezTo>
                  <a:pt x="1575257" y="1730363"/>
                  <a:pt x="1583589" y="1726104"/>
                  <a:pt x="1591372" y="1728621"/>
                </a:cubicBezTo>
                <a:close/>
                <a:moveTo>
                  <a:pt x="1933132" y="625320"/>
                </a:moveTo>
                <a:cubicBezTo>
                  <a:pt x="1925486" y="622773"/>
                  <a:pt x="1921337" y="614503"/>
                  <a:pt x="1923874" y="606844"/>
                </a:cubicBezTo>
                <a:cubicBezTo>
                  <a:pt x="1926411" y="599188"/>
                  <a:pt x="1934709" y="595046"/>
                  <a:pt x="1942354" y="597593"/>
                </a:cubicBezTo>
                <a:cubicBezTo>
                  <a:pt x="1949692" y="599726"/>
                  <a:pt x="1953909" y="607396"/>
                  <a:pt x="1951783" y="614729"/>
                </a:cubicBezTo>
                <a:cubicBezTo>
                  <a:pt x="1951646" y="615158"/>
                  <a:pt x="1951509" y="615583"/>
                  <a:pt x="1951337" y="615998"/>
                </a:cubicBezTo>
                <a:cubicBezTo>
                  <a:pt x="1949451" y="623311"/>
                  <a:pt x="1941977" y="627700"/>
                  <a:pt x="1934674" y="625800"/>
                </a:cubicBezTo>
                <a:cubicBezTo>
                  <a:pt x="1934126" y="625667"/>
                  <a:pt x="1933646" y="625502"/>
                  <a:pt x="1933132" y="625307"/>
                </a:cubicBezTo>
                <a:close/>
                <a:moveTo>
                  <a:pt x="1909577" y="750669"/>
                </a:moveTo>
                <a:cubicBezTo>
                  <a:pt x="1907760" y="758195"/>
                  <a:pt x="1900183" y="762820"/>
                  <a:pt x="1892640" y="760999"/>
                </a:cubicBezTo>
                <a:cubicBezTo>
                  <a:pt x="1892297" y="760913"/>
                  <a:pt x="1891955" y="760817"/>
                  <a:pt x="1891611" y="760704"/>
                </a:cubicBezTo>
                <a:cubicBezTo>
                  <a:pt x="1883795" y="758376"/>
                  <a:pt x="1879372" y="750158"/>
                  <a:pt x="1881703" y="742348"/>
                </a:cubicBezTo>
                <a:cubicBezTo>
                  <a:pt x="1884034" y="734541"/>
                  <a:pt x="1892229" y="730101"/>
                  <a:pt x="1900046" y="732429"/>
                </a:cubicBezTo>
                <a:cubicBezTo>
                  <a:pt x="1907486" y="734387"/>
                  <a:pt x="1911909" y="742005"/>
                  <a:pt x="1909955" y="749441"/>
                </a:cubicBezTo>
                <a:cubicBezTo>
                  <a:pt x="1909852" y="749856"/>
                  <a:pt x="1909714" y="750264"/>
                  <a:pt x="1909577" y="750669"/>
                </a:cubicBezTo>
                <a:close/>
                <a:moveTo>
                  <a:pt x="1763006" y="1173947"/>
                </a:moveTo>
                <a:cubicBezTo>
                  <a:pt x="1755257" y="1171409"/>
                  <a:pt x="1751040" y="1163068"/>
                  <a:pt x="1753577" y="1155316"/>
                </a:cubicBezTo>
                <a:cubicBezTo>
                  <a:pt x="1756115" y="1147567"/>
                  <a:pt x="1764446" y="1143340"/>
                  <a:pt x="1772194" y="1145877"/>
                </a:cubicBezTo>
                <a:cubicBezTo>
                  <a:pt x="1779874" y="1148637"/>
                  <a:pt x="1783852" y="1157099"/>
                  <a:pt x="1781109" y="1164775"/>
                </a:cubicBezTo>
                <a:cubicBezTo>
                  <a:pt x="1778469" y="1172147"/>
                  <a:pt x="1770514" y="1176168"/>
                  <a:pt x="1763006" y="1173947"/>
                </a:cubicBez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思源黑体 Regular" panose="020B0500000000000000" charset="-122"/>
            </a:endParaRPr>
          </a:p>
        </p:txBody>
      </p:sp>
      <p:pic>
        <p:nvPicPr>
          <p:cNvPr id="3" name="图片 2" descr="C:/Users/46295/Desktop/male-character-adult-or-student-reading-books-vector.jpgmale-character-adult-or-student-reading-books-vector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9196" t="1798" r="-267"/>
          <a:stretch>
            <a:fillRect/>
          </a:stretch>
        </p:blipFill>
        <p:spPr>
          <a:xfrm>
            <a:off x="6475095" y="1685925"/>
            <a:ext cx="4551045" cy="419671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302" h="6302">
                <a:moveTo>
                  <a:pt x="3151" y="0"/>
                </a:moveTo>
                <a:cubicBezTo>
                  <a:pt x="4891" y="0"/>
                  <a:pt x="6302" y="1411"/>
                  <a:pt x="6302" y="3151"/>
                </a:cubicBezTo>
                <a:cubicBezTo>
                  <a:pt x="6302" y="4891"/>
                  <a:pt x="4891" y="6302"/>
                  <a:pt x="3151" y="6302"/>
                </a:cubicBezTo>
                <a:cubicBezTo>
                  <a:pt x="1411" y="6302"/>
                  <a:pt x="0" y="4891"/>
                  <a:pt x="0" y="3151"/>
                </a:cubicBezTo>
                <a:cubicBezTo>
                  <a:pt x="0" y="1411"/>
                  <a:pt x="1411" y="0"/>
                  <a:pt x="3151" y="0"/>
                </a:cubicBezTo>
                <a:close/>
              </a:path>
            </a:pathLst>
          </a:custGeom>
          <a:solidFill>
            <a:schemeClr val="accent1"/>
          </a:solidFill>
          <a:ln w="215900">
            <a:solidFill>
              <a:srgbClr val="FFFFFF"/>
            </a:solidFill>
          </a:ln>
          <a:effectLst>
            <a:outerShdw blurRad="228600" dist="152400" algn="l" rotWithShape="0">
              <a:prstClr val="black">
                <a:alpha val="20000"/>
              </a:prstClr>
            </a:outerShdw>
          </a:effectLst>
        </p:spPr>
      </p:pic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698500" y="191523"/>
            <a:ext cx="5143500" cy="781945"/>
          </a:xfrm>
          <a:prstGeom prst="rect">
            <a:avLst/>
          </a:prstGeom>
          <a:noFill/>
        </p:spPr>
        <p:txBody>
          <a:bodyPr wrap="square" lIns="47625" tIns="19050" rIns="47625" bIns="19050" rtlCol="0" anchor="ctr" anchorCtr="0"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b="1" spc="200" dirty="0">
                <a:solidFill>
                  <a:schemeClr val="accent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简介</a:t>
            </a:r>
            <a:endParaRPr lang="zh-CN" altLang="en-US" sz="3600" b="1" spc="200" dirty="0">
              <a:solidFill>
                <a:schemeClr val="accent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698500" y="191523"/>
            <a:ext cx="5143500" cy="781945"/>
          </a:xfrm>
          <a:prstGeom prst="rect">
            <a:avLst/>
          </a:prstGeom>
          <a:noFill/>
        </p:spPr>
        <p:txBody>
          <a:bodyPr wrap="square" lIns="47625" tIns="19050" rIns="47625" bIns="19050" rtlCol="0" anchor="ctr" anchorCtr="0"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b="1" spc="200" dirty="0">
                <a:solidFill>
                  <a:schemeClr val="accent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简介</a:t>
            </a:r>
            <a:endParaRPr lang="zh-CN" altLang="en-US" sz="3600" b="1" spc="200" dirty="0">
              <a:solidFill>
                <a:schemeClr val="accent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2"/>
            </p:custDataLst>
          </p:nvPr>
        </p:nvSpPr>
        <p:spPr>
          <a:xfrm>
            <a:off x="759301" y="973762"/>
            <a:ext cx="8229759" cy="589448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None/>
            </a:pPr>
            <a:r>
              <a:rPr lang="zh-CN" altLang="en-US" sz="2700" b="1" spc="190" noProof="0">
                <a:ln w="3175">
                  <a:noFill/>
                  <a:prstDash val="dash"/>
                </a:ln>
                <a:solidFill>
                  <a:schemeClr val="dk1"/>
                </a:solidFill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管理方式及分数占比</a:t>
            </a:r>
            <a:endParaRPr kumimoji="0" lang="zh-CN" altLang="en-US" sz="2700" b="1" i="0" spc="190" noProof="0" dirty="0">
              <a:ln w="3175">
                <a:noFill/>
                <a:prstDash val="dash"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4" name="Title 6"/>
          <p:cNvSpPr txBox="1"/>
          <p:nvPr>
            <p:custDataLst>
              <p:tags r:id="rId3"/>
            </p:custDataLst>
          </p:nvPr>
        </p:nvSpPr>
        <p:spPr>
          <a:xfrm>
            <a:off x="3061856" y="1672590"/>
            <a:ext cx="8683625" cy="518541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635000" lvl="1" indent="-304800" algn="l" fontAlgn="ctr">
              <a:lnSpc>
                <a:spcPct val="17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Calibri Light" panose="020F0302020204030204" charset="0"/>
              <a:buAutoNum type="arabicPeriod"/>
            </a:pPr>
            <a:r>
              <a:rPr lang="zh-CN" altLang="en-US" sz="2000" spc="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使用好策读书系统对课外自主阅读行动计划进行管理，如信息发布、互动交流、阶段性阅读检测等。</a:t>
            </a:r>
            <a:endParaRPr lang="zh-CN" altLang="en-US" sz="2000" spc="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635000" lvl="1" indent="-304800" algn="l" fontAlgn="ctr">
              <a:lnSpc>
                <a:spcPct val="17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Calibri Light" panose="020F0302020204030204" charset="0"/>
              <a:buAutoNum type="arabicPeriod"/>
            </a:pPr>
            <a:r>
              <a:rPr lang="zh-CN" altLang="en-US" sz="2000" spc="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同学们登录http://www.haoce.com/，或者直接扫码下载好策app，</a:t>
            </a:r>
            <a:r>
              <a:rPr lang="zh-CN" altLang="en-US" sz="2000" b="1" spc="8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使用手机号码注册，并按平台引导完成信息绑定</a:t>
            </a:r>
            <a:r>
              <a:rPr lang="zh-CN" altLang="en-US" sz="2000" spc="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r>
              <a:rPr lang="en-US" altLang="zh-CN" sz="2000" spc="70" dirty="0" err="1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请务必</a:t>
            </a:r>
            <a:r>
              <a:rPr lang="en-US" altLang="zh-CN" sz="2000" b="1" spc="70" dirty="0" err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用</a:t>
            </a:r>
            <a:r>
              <a:rPr lang="zh-CN" altLang="en-US" sz="2000" b="1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上学期的</a:t>
            </a:r>
            <a:r>
              <a:rPr lang="zh-CN" altLang="en-US" sz="2000" b="1" u="sng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虚拟学</a:t>
            </a:r>
            <a:r>
              <a:rPr lang="en-US" altLang="zh-CN" sz="2000" b="1" u="sng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号</a:t>
            </a:r>
            <a:r>
              <a:rPr lang="zh-CN" altLang="en-US" sz="2000" b="1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绑定</a:t>
            </a:r>
            <a:r>
              <a:rPr lang="en-US" altLang="zh-CN" sz="2000" b="1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好策平台</a:t>
            </a:r>
            <a:r>
              <a:rPr lang="en-US" altLang="zh-CN" sz="20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，用</a:t>
            </a:r>
            <a:r>
              <a:rPr lang="zh-CN" altLang="en-US" sz="20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真实</a:t>
            </a:r>
            <a:r>
              <a:rPr lang="en-US" altLang="zh-CN" sz="20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学号的期末将无法计算成绩。</a:t>
            </a:r>
            <a:endParaRPr lang="zh-CN" altLang="en-US" sz="2000" spc="8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635000" lvl="1" indent="-304800" algn="l" fontAlgn="ctr">
              <a:lnSpc>
                <a:spcPct val="17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Calibri Light" panose="020F0302020204030204" charset="0"/>
              <a:buAutoNum type="arabicPeriod"/>
            </a:pPr>
            <a:r>
              <a:rPr altLang="zh-CN" sz="2000" spc="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课外阅读行动计划占课程总成绩的</a:t>
            </a:r>
            <a:r>
              <a:rPr lang="en-US" sz="2000" b="1" spc="8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altLang="zh-CN" sz="2000" b="1" spc="8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%</a:t>
            </a:r>
            <a:r>
              <a:rPr altLang="zh-CN" sz="2000" spc="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，即</a:t>
            </a:r>
            <a:r>
              <a:rPr lang="en-US" sz="2000" b="1" spc="8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altLang="zh-CN" sz="2000" b="1" spc="8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</a:t>
            </a:r>
            <a:r>
              <a:rPr altLang="zh-CN" sz="2000" spc="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。每完成一次检测题即可得到相应的</a:t>
            </a:r>
            <a:r>
              <a:rPr lang="en-US" sz="2000" spc="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0.5</a:t>
            </a:r>
            <a:r>
              <a:rPr altLang="zh-CN" sz="2000" spc="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分。</a:t>
            </a:r>
            <a:endParaRPr lang="zh-CN" altLang="en-US" sz="2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4"/>
          <a:stretch>
            <a:fillRect/>
          </a:stretch>
        </p:blipFill>
        <p:spPr>
          <a:xfrm>
            <a:off x="727075" y="1858010"/>
            <a:ext cx="2345055" cy="19723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rcRect l="3733" t="2670" r="56108" b="8824"/>
          <a:stretch>
            <a:fillRect/>
          </a:stretch>
        </p:blipFill>
        <p:spPr>
          <a:xfrm>
            <a:off x="622300" y="4053840"/>
            <a:ext cx="2555240" cy="248412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>
    <p:zoom dir="in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698500" y="191523"/>
            <a:ext cx="5143500" cy="781945"/>
          </a:xfrm>
          <a:prstGeom prst="rect">
            <a:avLst/>
          </a:prstGeom>
          <a:noFill/>
        </p:spPr>
        <p:txBody>
          <a:bodyPr wrap="square" lIns="47625" tIns="19050" rIns="47625" bIns="19050" rtlCol="0" anchor="ctr" anchorCtr="0"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b="1" spc="200" dirty="0">
                <a:solidFill>
                  <a:schemeClr val="accent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简介</a:t>
            </a:r>
            <a:endParaRPr lang="zh-CN" altLang="en-US" sz="3600" b="1" spc="200" dirty="0">
              <a:solidFill>
                <a:schemeClr val="accent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2"/>
            </p:custDataLst>
          </p:nvPr>
        </p:nvSpPr>
        <p:spPr>
          <a:xfrm>
            <a:off x="759301" y="973762"/>
            <a:ext cx="8229759" cy="589448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700" b="1" spc="190" noProof="0">
                <a:ln w="3175">
                  <a:noFill/>
                  <a:prstDash val="dash"/>
                </a:ln>
                <a:solidFill>
                  <a:schemeClr val="dk1"/>
                </a:solidFill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学习任务安排</a:t>
            </a:r>
            <a:endParaRPr lang="zh-CN" altLang="en-US" sz="2700" b="1" spc="190" noProof="0">
              <a:ln w="3175">
                <a:noFill/>
                <a:prstDash val="dash"/>
              </a:ln>
              <a:solidFill>
                <a:schemeClr val="dk1"/>
              </a:solidFill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4" name="Title 6"/>
          <p:cNvSpPr txBox="1"/>
          <p:nvPr>
            <p:custDataLst>
              <p:tags r:id="rId3"/>
            </p:custDataLst>
          </p:nvPr>
        </p:nvSpPr>
        <p:spPr>
          <a:xfrm>
            <a:off x="759460" y="1626235"/>
            <a:ext cx="10794365" cy="51562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-4000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Char char="•"/>
            </a:pPr>
            <a:r>
              <a:rPr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</a:t>
            </a:r>
            <a:r>
              <a:rPr lang="zh-CN" altLang="en-US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</a:t>
            </a:r>
            <a:r>
              <a:rPr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周周一（2月24日）早上8点至第</a:t>
            </a:r>
            <a:r>
              <a:rPr lang="zh-CN" altLang="en-US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</a:t>
            </a:r>
            <a:r>
              <a:rPr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周周日（3月2日）晚上12点</a:t>
            </a:r>
            <a:r>
              <a:rPr lang="en-US" altLang="zh-CN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为</a:t>
            </a:r>
            <a:r>
              <a:rPr lang="en-US" altLang="zh-CN" sz="2200" b="1" spc="40" dirty="0">
                <a:ln w="3175">
                  <a:noFill/>
                  <a:prstDash val="dash"/>
                </a:ln>
                <a:solidFill>
                  <a:srgbClr val="0070C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选书</a:t>
            </a:r>
            <a:r>
              <a:rPr lang="en-US" altLang="zh-CN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时间，同学们可根据自身兴趣并参考老师的指导和推荐</a:t>
            </a:r>
            <a:r>
              <a:rPr lang="en-US"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选定一本阅读书籍</a:t>
            </a:r>
            <a:r>
              <a:rPr lang="zh-CN" altLang="en-US" sz="2200" b="1" u="sng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（不能和上学期一样</a:t>
            </a:r>
            <a:r>
              <a:rPr altLang="zh-CN" sz="2200" b="1" u="sng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)</a:t>
            </a:r>
            <a:r>
              <a:rPr lang="en-US" altLang="zh-CN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并在读书系统加入该书籍。请同学们务必在此期间完成选书，否则将无法获得与读书活动相关的平时成绩。</a:t>
            </a:r>
            <a:endParaRPr lang="en-US" altLang="zh-CN" sz="2200" spc="4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-4000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Char char="•"/>
            </a:pPr>
            <a:r>
              <a:rPr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</a:t>
            </a:r>
            <a:r>
              <a:rPr lang="zh-CN" altLang="en-US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三</a:t>
            </a:r>
            <a:r>
              <a:rPr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周周一（3月3日）--</a:t>
            </a:r>
            <a:r>
              <a:rPr altLang="zh-CN" sz="2200" b="1" spc="40" dirty="0" err="1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第十</a:t>
            </a:r>
            <a:r>
              <a:rPr lang="zh-CN" altLang="en-US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</a:t>
            </a:r>
            <a:r>
              <a:rPr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周周日（5月11日）</a:t>
            </a:r>
            <a:r>
              <a:rPr lang="en-US" altLang="zh-CN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为</a:t>
            </a:r>
            <a:r>
              <a:rPr lang="en-US" altLang="zh-CN" sz="2200" b="1" spc="40" dirty="0">
                <a:ln w="3175">
                  <a:noFill/>
                  <a:prstDash val="dash"/>
                </a:ln>
                <a:solidFill>
                  <a:srgbClr val="0070C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读书</a:t>
            </a:r>
            <a:r>
              <a:rPr lang="en-US" altLang="zh-CN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时间，请同学们按进度表完成每周的阅读任务，并确保在</a:t>
            </a:r>
            <a:r>
              <a:rPr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第十</a:t>
            </a:r>
            <a:r>
              <a:rPr lang="zh-CN" altLang="en-US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四</a:t>
            </a:r>
            <a:r>
              <a:rPr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周周日（5月25日）晚12点</a:t>
            </a:r>
            <a:r>
              <a:rPr lang="en-US" altLang="zh-CN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前完成并提交所有作业，过期将不能得到相应的分数。平台将根据作业完成情况自动给予评分。请不要等到最后时间截点时提交，因为可能因网络拥堵导致无法完成作业提交。 </a:t>
            </a:r>
            <a:endParaRPr lang="en-US" altLang="zh-CN" sz="2200" spc="4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-4000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20204" pitchFamily="34" charset="0"/>
              <a:buChar char="•"/>
            </a:pPr>
            <a:r>
              <a:rPr altLang="zh-CN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每本书阅读周期为</a:t>
            </a:r>
            <a:r>
              <a:rPr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10周</a:t>
            </a:r>
            <a:r>
              <a:rPr altLang="zh-CN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，共需完成</a:t>
            </a:r>
            <a:r>
              <a:rPr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10次检测题</a:t>
            </a:r>
            <a:r>
              <a:rPr altLang="zh-CN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，每完成一次检测题即可得到相应的</a:t>
            </a:r>
            <a:r>
              <a:rPr lang="zh-CN" altLang="en-US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分值（</a:t>
            </a:r>
            <a:r>
              <a:rPr altLang="zh-CN" sz="2200" b="1" spc="40" dirty="0">
                <a:ln w="3175">
                  <a:noFill/>
                  <a:prstDash val="dash"/>
                </a:ln>
                <a:solidFill>
                  <a:srgbClr val="C0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提高班0.5分/次，共计5分</a:t>
            </a:r>
            <a:r>
              <a:rPr lang="zh-CN" altLang="en-US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）</a:t>
            </a:r>
            <a:r>
              <a:rPr altLang="zh-CN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r>
              <a:rPr altLang="zh-CN" sz="2200" spc="40" dirty="0" err="1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请同学们根据每周时间截点要求完成相应的学习任务</a:t>
            </a:r>
            <a:r>
              <a:rPr altLang="zh-CN" sz="2200" spc="4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en-US" altLang="zh-CN" sz="2200" spc="4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ransition>
    <p:zoom dir="in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698500" y="191523"/>
            <a:ext cx="5143500" cy="781945"/>
          </a:xfrm>
          <a:prstGeom prst="rect">
            <a:avLst/>
          </a:prstGeom>
          <a:noFill/>
        </p:spPr>
        <p:txBody>
          <a:bodyPr wrap="square" lIns="47625" tIns="19050" rIns="47625" bIns="19050" rtlCol="0" anchor="ctr" anchorCtr="0"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600" b="1" spc="200" dirty="0">
                <a:solidFill>
                  <a:schemeClr val="accent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简介</a:t>
            </a:r>
            <a:endParaRPr lang="zh-CN" altLang="en-US" sz="3600" b="1" spc="200" dirty="0">
              <a:solidFill>
                <a:schemeClr val="accent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2"/>
            </p:custDataLst>
          </p:nvPr>
        </p:nvSpPr>
        <p:spPr>
          <a:xfrm>
            <a:off x="759301" y="973762"/>
            <a:ext cx="8229759" cy="589448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700" b="1" spc="190" noProof="0">
                <a:ln w="3175">
                  <a:noFill/>
                  <a:prstDash val="dash"/>
                </a:ln>
                <a:solidFill>
                  <a:schemeClr val="dk1"/>
                </a:solidFill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注意事项</a:t>
            </a:r>
            <a:endParaRPr lang="zh-CN" altLang="en-US" sz="2700" b="1" spc="190" noProof="0">
              <a:ln w="3175">
                <a:noFill/>
                <a:prstDash val="dash"/>
              </a:ln>
              <a:solidFill>
                <a:schemeClr val="dk1"/>
              </a:solidFill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4" name="Title 6"/>
          <p:cNvSpPr txBox="1"/>
          <p:nvPr>
            <p:custDataLst>
              <p:tags r:id="rId3"/>
            </p:custDataLst>
          </p:nvPr>
        </p:nvSpPr>
        <p:spPr>
          <a:xfrm>
            <a:off x="759460" y="1626235"/>
            <a:ext cx="10794365" cy="51562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anchor="t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>
              <a:lnSpc>
                <a:spcPct val="140000"/>
              </a:lnSpc>
              <a:buClr>
                <a:schemeClr val="tx1">
                  <a:lumMod val="95000"/>
                  <a:lumOff val="5000"/>
                </a:schemeClr>
              </a:buClr>
              <a:buSzPct val="100000"/>
              <a:buFont typeface="+mj-ea"/>
              <a:buNone/>
            </a:pPr>
            <a:r>
              <a:rPr altLang="zh-CN" sz="24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1) </a:t>
            </a:r>
            <a:r>
              <a:rPr altLang="zh-CN" sz="2400" spc="70" dirty="0" err="1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请务必</a:t>
            </a:r>
            <a:r>
              <a:rPr altLang="zh-CN" sz="2400" b="1" spc="70" dirty="0" err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在规定时间内完成选书</a:t>
            </a:r>
            <a:r>
              <a:rPr altLang="zh-CN" sz="2400" spc="70" dirty="0" err="1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，否则将无法获得与读书活动相关的平时成绩</a:t>
            </a:r>
            <a:r>
              <a:rPr altLang="zh-CN" sz="24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 </a:t>
            </a:r>
            <a:endParaRPr lang="en-US" altLang="zh-CN" sz="2400" spc="70" dirty="0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0" algn="l">
              <a:lnSpc>
                <a:spcPct val="140000"/>
              </a:lnSpc>
              <a:buClr>
                <a:schemeClr val="tx1">
                  <a:lumMod val="95000"/>
                  <a:lumOff val="5000"/>
                </a:schemeClr>
              </a:buClr>
              <a:buSzPct val="100000"/>
              <a:buFont typeface="+mj-ea"/>
              <a:buNone/>
            </a:pPr>
            <a:r>
              <a:rPr altLang="zh-CN" sz="24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2) </a:t>
            </a:r>
            <a:r>
              <a:rPr altLang="zh-CN" sz="2400" spc="70" dirty="0" err="1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请务必</a:t>
            </a:r>
            <a:r>
              <a:rPr altLang="zh-CN" sz="2400" b="1" spc="70" dirty="0" err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用</a:t>
            </a:r>
            <a:r>
              <a:rPr lang="zh-CN" altLang="en-US" sz="2400" b="1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上学期的</a:t>
            </a:r>
            <a:r>
              <a:rPr lang="zh-CN" altLang="en-US" sz="2400" b="1" u="sng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虚拟学</a:t>
            </a:r>
            <a:r>
              <a:rPr altLang="zh-CN" sz="2400" b="1" u="sng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号</a:t>
            </a:r>
            <a:r>
              <a:rPr lang="zh-CN" altLang="en-US" sz="2400" b="1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绑定</a:t>
            </a:r>
            <a:r>
              <a:rPr altLang="zh-CN" sz="2400" b="1" spc="70" dirty="0" err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好策平台</a:t>
            </a:r>
            <a:r>
              <a:rPr altLang="zh-CN" sz="2400" spc="70" dirty="0" err="1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，用</a:t>
            </a:r>
            <a:r>
              <a:rPr lang="zh-CN" altLang="en-US" sz="24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真实</a:t>
            </a:r>
            <a:r>
              <a:rPr altLang="zh-CN" sz="2400" spc="70" dirty="0" err="1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学号的期末将无法计算成绩</a:t>
            </a:r>
            <a:r>
              <a:rPr altLang="zh-CN" sz="24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en-US" altLang="zh-CN" sz="2400" spc="70" dirty="0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0" algn="l">
              <a:lnSpc>
                <a:spcPct val="140000"/>
              </a:lnSpc>
              <a:buClr>
                <a:schemeClr val="tx1">
                  <a:lumMod val="95000"/>
                  <a:lumOff val="5000"/>
                </a:schemeClr>
              </a:buClr>
              <a:buSzPct val="100000"/>
              <a:buFont typeface="+mj-ea"/>
              <a:buNone/>
            </a:pPr>
            <a:r>
              <a:rPr altLang="zh-CN" sz="24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3) </a:t>
            </a:r>
            <a:r>
              <a:rPr altLang="zh-CN" sz="2400" spc="70" dirty="0" err="1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请确保</a:t>
            </a:r>
            <a:r>
              <a:rPr altLang="zh-CN" sz="2400" b="1" spc="70" dirty="0" err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在第十</a:t>
            </a:r>
            <a:r>
              <a:rPr lang="zh-CN" altLang="en-US" sz="2400" b="1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四</a:t>
            </a:r>
            <a:r>
              <a:rPr altLang="zh-CN" sz="2400" b="1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周周日（5月25日）晚12点前</a:t>
            </a:r>
            <a:r>
              <a:rPr altLang="zh-CN" sz="24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完成并提交所有作业，过期将不能得到相应的分数。</a:t>
            </a:r>
            <a:endParaRPr lang="en-US" altLang="zh-CN" sz="2400" spc="70" dirty="0">
              <a:solidFill>
                <a:schemeClr val="dk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0" algn="l">
              <a:lnSpc>
                <a:spcPct val="140000"/>
              </a:lnSpc>
              <a:buClr>
                <a:schemeClr val="tx1">
                  <a:lumMod val="95000"/>
                  <a:lumOff val="5000"/>
                </a:schemeClr>
              </a:buClr>
              <a:buSzPct val="100000"/>
              <a:buFont typeface="+mj-ea"/>
              <a:buNone/>
            </a:pPr>
            <a:r>
              <a:rPr altLang="zh-CN" sz="24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4) 完成检测题时</a:t>
            </a:r>
            <a:r>
              <a:rPr altLang="zh-CN" sz="2400" b="1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不可抄袭</a:t>
            </a:r>
            <a:r>
              <a:rPr altLang="zh-CN" sz="24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，系统会自动检测出抄袭。</a:t>
            </a:r>
            <a:r>
              <a:rPr altLang="zh-CN" sz="2400" b="1" spc="7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相似度超过45%即判为0分</a:t>
            </a:r>
            <a:r>
              <a:rPr altLang="zh-CN" sz="2400" spc="70" dirty="0">
                <a:solidFill>
                  <a:schemeClr val="dk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。在适当参考他人的文章观点时，须遵守学术规范引用他人的文字和观点。</a:t>
            </a:r>
            <a:endParaRPr lang="en-US" altLang="zh-CN" sz="2400" spc="4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ransition>
    <p:zoom dir="in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182880" y="170815"/>
            <a:ext cx="704215" cy="2857500"/>
          </a:xfrm>
          <a:prstGeom prst="rect">
            <a:avLst/>
          </a:prstGeom>
          <a:noFill/>
        </p:spPr>
        <p:txBody>
          <a:bodyPr wrap="square" lIns="47625" tIns="19050" rIns="47625" bIns="19050" rtlCol="0" anchor="b" anchorCtr="0"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4200" b="1" spc="260">
                <a:solidFill>
                  <a:schemeClr val="accent1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</a:t>
            </a:r>
            <a:endParaRPr lang="en-US" altLang="zh-CN" sz="4200" b="1" spc="260">
              <a:solidFill>
                <a:schemeClr val="accent1">
                  <a:lumMod val="7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4200" b="1" spc="260">
                <a:solidFill>
                  <a:schemeClr val="accent1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本</a:t>
            </a:r>
            <a:endParaRPr lang="en-US" altLang="zh-CN" sz="4200" b="1" spc="260">
              <a:solidFill>
                <a:schemeClr val="accent1">
                  <a:lumMod val="7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4200" b="1" spc="260">
                <a:solidFill>
                  <a:schemeClr val="accent1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原</a:t>
            </a:r>
            <a:endParaRPr lang="en-US" altLang="zh-CN" sz="4200" b="1" spc="260">
              <a:solidFill>
                <a:schemeClr val="accent1">
                  <a:lumMod val="7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4200" b="1" spc="260">
                <a:solidFill>
                  <a:schemeClr val="accent1">
                    <a:lumMod val="7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著</a:t>
            </a:r>
            <a:endParaRPr lang="en-US" altLang="zh-CN" sz="4200" b="1" spc="260">
              <a:solidFill>
                <a:schemeClr val="accent1">
                  <a:lumMod val="7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2" name="图片 11" descr="placingpictureplaceholder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t="2672"/>
          <a:stretch>
            <a:fillRect/>
          </a:stretch>
        </p:blipFill>
        <p:spPr>
          <a:xfrm>
            <a:off x="8851900" y="81280"/>
            <a:ext cx="2552065" cy="3356610"/>
          </a:xfrm>
          <a:prstGeom prst="rect">
            <a:avLst/>
          </a:prstGeom>
        </p:spPr>
      </p:pic>
      <p:pic>
        <p:nvPicPr>
          <p:cNvPr id="13" name="图片 12" descr="C:/Users/46295/Desktop/图片4.png图片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r="347"/>
          <a:stretch>
            <a:fillRect/>
          </a:stretch>
        </p:blipFill>
        <p:spPr>
          <a:xfrm>
            <a:off x="8852113" y="3501188"/>
            <a:ext cx="2551972" cy="3357043"/>
          </a:xfrm>
          <a:prstGeom prst="rect">
            <a:avLst/>
          </a:prstGeom>
        </p:spPr>
      </p:pic>
      <p:pic>
        <p:nvPicPr>
          <p:cNvPr id="2" name="图片 1" descr="C:/Users/46295/Desktop/图片2.png图片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5131" r="5131"/>
          <a:stretch>
            <a:fillRect/>
          </a:stretch>
        </p:blipFill>
        <p:spPr>
          <a:xfrm>
            <a:off x="1005697" y="80645"/>
            <a:ext cx="5167444" cy="6777585"/>
          </a:xfrm>
          <a:prstGeom prst="rect">
            <a:avLst/>
          </a:prstGeom>
        </p:spPr>
      </p:pic>
      <p:pic>
        <p:nvPicPr>
          <p:cNvPr id="3" name="图片 2" descr="C:/Users/46295/Desktop/图片3.png图片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 l="-2205" r="330"/>
          <a:stretch>
            <a:fillRect/>
          </a:stretch>
        </p:blipFill>
        <p:spPr>
          <a:xfrm>
            <a:off x="6236641" y="80645"/>
            <a:ext cx="2551972" cy="3357043"/>
          </a:xfrm>
          <a:prstGeom prst="rect">
            <a:avLst/>
          </a:prstGeom>
        </p:spPr>
      </p:pic>
      <p:pic>
        <p:nvPicPr>
          <p:cNvPr id="4" name="图片 3" descr="placingpictureplaceholder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rcRect l="-500" b="36652"/>
          <a:stretch>
            <a:fillRect/>
          </a:stretch>
        </p:blipFill>
        <p:spPr>
          <a:xfrm>
            <a:off x="6236641" y="3501188"/>
            <a:ext cx="2551972" cy="3357043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ransition>
    <p:split dir="in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76935" y="3347720"/>
            <a:ext cx="3615690" cy="2393315"/>
          </a:xfrm>
        </p:spPr>
        <p:txBody>
          <a:bodyPr/>
          <a:lstStyle/>
          <a:p>
            <a:r>
              <a:rPr lang="zh-CN" altLang="en-US"/>
              <a:t>U校园平台学习说明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0</a:t>
            </a:r>
            <a:r>
              <a:rPr lang="en-US" altLang="zh-CN" dirty="0"/>
              <a:t>8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51840" y="394335"/>
            <a:ext cx="7165975" cy="791845"/>
          </a:xfrm>
        </p:spPr>
        <p:txBody>
          <a:bodyPr wrap="square">
            <a:normAutofit/>
          </a:bodyPr>
          <a:lstStyle/>
          <a:p>
            <a:pPr algn="l"/>
            <a:r>
              <a:rPr lang="zh-CN" altLang="en-US" dirty="0">
                <a:sym typeface="+mn-ea"/>
              </a:rPr>
              <a:t>外研社U校园AI版智慧教学云平台简介</a:t>
            </a:r>
            <a:endParaRPr lang="zh-CN" altLang="en-US" dirty="0">
              <a:sym typeface="+mn-ea"/>
            </a:endParaRPr>
          </a:p>
        </p:txBody>
      </p:sp>
      <p:pic>
        <p:nvPicPr>
          <p:cNvPr id="5" name="图片 4" descr="E:/设计图片素材/7967224_新中式水墨山水画.jpg7967224_新中式水墨山水画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28210" r="28210"/>
          <a:stretch>
            <a:fillRect/>
          </a:stretch>
        </p:blipFill>
        <p:spPr>
          <a:xfrm>
            <a:off x="7918536" y="0"/>
            <a:ext cx="4269654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24" h="10800">
                <a:moveTo>
                  <a:pt x="4425" y="10795"/>
                </a:moveTo>
                <a:cubicBezTo>
                  <a:pt x="4427" y="10795"/>
                  <a:pt x="4431" y="10796"/>
                  <a:pt x="4433" y="10799"/>
                </a:cubicBezTo>
                <a:lnTo>
                  <a:pt x="4435" y="10800"/>
                </a:lnTo>
                <a:lnTo>
                  <a:pt x="4425" y="10800"/>
                </a:lnTo>
                <a:lnTo>
                  <a:pt x="4424" y="10797"/>
                </a:lnTo>
                <a:cubicBezTo>
                  <a:pt x="4424" y="10796"/>
                  <a:pt x="4424" y="10795"/>
                  <a:pt x="4425" y="10795"/>
                </a:cubicBezTo>
                <a:close/>
                <a:moveTo>
                  <a:pt x="5395" y="10786"/>
                </a:moveTo>
                <a:cubicBezTo>
                  <a:pt x="5398" y="10786"/>
                  <a:pt x="5402" y="10788"/>
                  <a:pt x="5405" y="10792"/>
                </a:cubicBezTo>
                <a:cubicBezTo>
                  <a:pt x="5411" y="10798"/>
                  <a:pt x="5408" y="10798"/>
                  <a:pt x="5401" y="10795"/>
                </a:cubicBezTo>
                <a:cubicBezTo>
                  <a:pt x="5394" y="10793"/>
                  <a:pt x="5391" y="10789"/>
                  <a:pt x="5393" y="10787"/>
                </a:cubicBezTo>
                <a:cubicBezTo>
                  <a:pt x="5393" y="10786"/>
                  <a:pt x="5394" y="10786"/>
                  <a:pt x="5395" y="10786"/>
                </a:cubicBezTo>
                <a:close/>
                <a:moveTo>
                  <a:pt x="5208" y="10784"/>
                </a:moveTo>
                <a:cubicBezTo>
                  <a:pt x="5211" y="10784"/>
                  <a:pt x="5217" y="10786"/>
                  <a:pt x="5222" y="10791"/>
                </a:cubicBezTo>
                <a:cubicBezTo>
                  <a:pt x="5223" y="10793"/>
                  <a:pt x="5225" y="10794"/>
                  <a:pt x="5227" y="10796"/>
                </a:cubicBezTo>
                <a:lnTo>
                  <a:pt x="5232" y="10800"/>
                </a:lnTo>
                <a:lnTo>
                  <a:pt x="5213" y="10800"/>
                </a:lnTo>
                <a:lnTo>
                  <a:pt x="5208" y="10796"/>
                </a:lnTo>
                <a:cubicBezTo>
                  <a:pt x="5201" y="10787"/>
                  <a:pt x="5202" y="10785"/>
                  <a:pt x="5208" y="10784"/>
                </a:cubicBezTo>
                <a:close/>
                <a:moveTo>
                  <a:pt x="4412" y="10780"/>
                </a:moveTo>
                <a:cubicBezTo>
                  <a:pt x="4413" y="10780"/>
                  <a:pt x="4413" y="10780"/>
                  <a:pt x="4414" y="10780"/>
                </a:cubicBezTo>
                <a:lnTo>
                  <a:pt x="4414" y="10780"/>
                </a:lnTo>
                <a:cubicBezTo>
                  <a:pt x="4418" y="10781"/>
                  <a:pt x="4420" y="10783"/>
                  <a:pt x="4421" y="10785"/>
                </a:cubicBezTo>
                <a:cubicBezTo>
                  <a:pt x="4421" y="10786"/>
                  <a:pt x="4419" y="10788"/>
                  <a:pt x="4416" y="10787"/>
                </a:cubicBezTo>
                <a:cubicBezTo>
                  <a:pt x="4412" y="10786"/>
                  <a:pt x="4410" y="10785"/>
                  <a:pt x="4409" y="10782"/>
                </a:cubicBezTo>
                <a:cubicBezTo>
                  <a:pt x="4408" y="10781"/>
                  <a:pt x="4410" y="10780"/>
                  <a:pt x="4412" y="10780"/>
                </a:cubicBezTo>
                <a:close/>
                <a:moveTo>
                  <a:pt x="4483" y="10778"/>
                </a:moveTo>
                <a:cubicBezTo>
                  <a:pt x="4486" y="10778"/>
                  <a:pt x="4497" y="10787"/>
                  <a:pt x="4509" y="10800"/>
                </a:cubicBezTo>
                <a:lnTo>
                  <a:pt x="4509" y="10800"/>
                </a:lnTo>
                <a:lnTo>
                  <a:pt x="4490" y="10800"/>
                </a:lnTo>
                <a:lnTo>
                  <a:pt x="4490" y="10798"/>
                </a:lnTo>
                <a:cubicBezTo>
                  <a:pt x="4491" y="10794"/>
                  <a:pt x="4489" y="10792"/>
                  <a:pt x="4486" y="10791"/>
                </a:cubicBezTo>
                <a:cubicBezTo>
                  <a:pt x="4478" y="10787"/>
                  <a:pt x="4475" y="10779"/>
                  <a:pt x="4483" y="10778"/>
                </a:cubicBezTo>
                <a:close/>
                <a:moveTo>
                  <a:pt x="4087" y="10774"/>
                </a:moveTo>
                <a:cubicBezTo>
                  <a:pt x="4090" y="10774"/>
                  <a:pt x="4094" y="10777"/>
                  <a:pt x="4102" y="10785"/>
                </a:cubicBezTo>
                <a:cubicBezTo>
                  <a:pt x="4106" y="10788"/>
                  <a:pt x="4109" y="10792"/>
                  <a:pt x="4111" y="10796"/>
                </a:cubicBezTo>
                <a:lnTo>
                  <a:pt x="4113" y="10800"/>
                </a:lnTo>
                <a:lnTo>
                  <a:pt x="4097" y="10800"/>
                </a:lnTo>
                <a:lnTo>
                  <a:pt x="4096" y="10799"/>
                </a:lnTo>
                <a:cubicBezTo>
                  <a:pt x="4094" y="10797"/>
                  <a:pt x="4091" y="10795"/>
                  <a:pt x="4088" y="10793"/>
                </a:cubicBezTo>
                <a:cubicBezTo>
                  <a:pt x="4081" y="10790"/>
                  <a:pt x="4079" y="10785"/>
                  <a:pt x="4081" y="10779"/>
                </a:cubicBezTo>
                <a:cubicBezTo>
                  <a:pt x="4083" y="10776"/>
                  <a:pt x="4084" y="10774"/>
                  <a:pt x="4086" y="10774"/>
                </a:cubicBezTo>
                <a:cubicBezTo>
                  <a:pt x="4086" y="10774"/>
                  <a:pt x="4087" y="10774"/>
                  <a:pt x="4087" y="10774"/>
                </a:cubicBezTo>
                <a:close/>
                <a:moveTo>
                  <a:pt x="4378" y="10736"/>
                </a:moveTo>
                <a:cubicBezTo>
                  <a:pt x="4385" y="10740"/>
                  <a:pt x="4389" y="10744"/>
                  <a:pt x="4392" y="10749"/>
                </a:cubicBezTo>
                <a:cubicBezTo>
                  <a:pt x="4403" y="10764"/>
                  <a:pt x="4405" y="10769"/>
                  <a:pt x="4397" y="10765"/>
                </a:cubicBezTo>
                <a:cubicBezTo>
                  <a:pt x="4389" y="10762"/>
                  <a:pt x="4372" y="10735"/>
                  <a:pt x="4378" y="10736"/>
                </a:cubicBezTo>
                <a:close/>
                <a:moveTo>
                  <a:pt x="5180" y="10728"/>
                </a:moveTo>
                <a:cubicBezTo>
                  <a:pt x="5183" y="10728"/>
                  <a:pt x="5186" y="10729"/>
                  <a:pt x="5190" y="10731"/>
                </a:cubicBezTo>
                <a:cubicBezTo>
                  <a:pt x="5194" y="10733"/>
                  <a:pt x="5199" y="10735"/>
                  <a:pt x="5192" y="10736"/>
                </a:cubicBezTo>
                <a:cubicBezTo>
                  <a:pt x="5185" y="10737"/>
                  <a:pt x="5177" y="10730"/>
                  <a:pt x="5179" y="10729"/>
                </a:cubicBezTo>
                <a:cubicBezTo>
                  <a:pt x="5179" y="10728"/>
                  <a:pt x="5180" y="10728"/>
                  <a:pt x="5180" y="10728"/>
                </a:cubicBezTo>
                <a:close/>
                <a:moveTo>
                  <a:pt x="4851" y="10698"/>
                </a:moveTo>
                <a:cubicBezTo>
                  <a:pt x="4882" y="10722"/>
                  <a:pt x="4908" y="10749"/>
                  <a:pt x="4931" y="10777"/>
                </a:cubicBezTo>
                <a:cubicBezTo>
                  <a:pt x="4936" y="10783"/>
                  <a:pt x="4942" y="10790"/>
                  <a:pt x="4949" y="10797"/>
                </a:cubicBezTo>
                <a:lnTo>
                  <a:pt x="4951" y="10800"/>
                </a:lnTo>
                <a:lnTo>
                  <a:pt x="4940" y="10800"/>
                </a:lnTo>
                <a:lnTo>
                  <a:pt x="4939" y="10800"/>
                </a:lnTo>
                <a:cubicBezTo>
                  <a:pt x="4931" y="10792"/>
                  <a:pt x="4915" y="10775"/>
                  <a:pt x="4900" y="10758"/>
                </a:cubicBezTo>
                <a:cubicBezTo>
                  <a:pt x="4889" y="10744"/>
                  <a:pt x="4877" y="10731"/>
                  <a:pt x="4863" y="10719"/>
                </a:cubicBezTo>
                <a:cubicBezTo>
                  <a:pt x="4855" y="10715"/>
                  <a:pt x="4845" y="10698"/>
                  <a:pt x="4851" y="10698"/>
                </a:cubicBezTo>
                <a:close/>
                <a:moveTo>
                  <a:pt x="4426" y="10696"/>
                </a:moveTo>
                <a:cubicBezTo>
                  <a:pt x="4425" y="10696"/>
                  <a:pt x="4424" y="10697"/>
                  <a:pt x="4424" y="10698"/>
                </a:cubicBezTo>
                <a:lnTo>
                  <a:pt x="4425" y="10699"/>
                </a:lnTo>
                <a:cubicBezTo>
                  <a:pt x="4426" y="10701"/>
                  <a:pt x="4428" y="10703"/>
                  <a:pt x="4432" y="10703"/>
                </a:cubicBezTo>
                <a:cubicBezTo>
                  <a:pt x="4435" y="10704"/>
                  <a:pt x="4437" y="10703"/>
                  <a:pt x="4437" y="10701"/>
                </a:cubicBezTo>
                <a:cubicBezTo>
                  <a:pt x="4436" y="10699"/>
                  <a:pt x="4434" y="10697"/>
                  <a:pt x="4430" y="10696"/>
                </a:cubicBezTo>
                <a:cubicBezTo>
                  <a:pt x="4429" y="10696"/>
                  <a:pt x="4428" y="10696"/>
                  <a:pt x="4428" y="10696"/>
                </a:cubicBezTo>
                <a:cubicBezTo>
                  <a:pt x="4427" y="10696"/>
                  <a:pt x="4427" y="10696"/>
                  <a:pt x="4426" y="10696"/>
                </a:cubicBezTo>
                <a:close/>
                <a:moveTo>
                  <a:pt x="3181" y="10685"/>
                </a:moveTo>
                <a:lnTo>
                  <a:pt x="3186" y="10696"/>
                </a:lnTo>
                <a:cubicBezTo>
                  <a:pt x="3191" y="10710"/>
                  <a:pt x="3201" y="10723"/>
                  <a:pt x="3215" y="10733"/>
                </a:cubicBezTo>
                <a:cubicBezTo>
                  <a:pt x="3225" y="10735"/>
                  <a:pt x="3212" y="10711"/>
                  <a:pt x="3194" y="10697"/>
                </a:cubicBezTo>
                <a:lnTo>
                  <a:pt x="3181" y="10685"/>
                </a:lnTo>
                <a:close/>
                <a:moveTo>
                  <a:pt x="4841" y="10683"/>
                </a:moveTo>
                <a:cubicBezTo>
                  <a:pt x="4842" y="10683"/>
                  <a:pt x="4842" y="10683"/>
                  <a:pt x="4843" y="10683"/>
                </a:cubicBezTo>
                <a:cubicBezTo>
                  <a:pt x="4847" y="10684"/>
                  <a:pt x="4849" y="10685"/>
                  <a:pt x="4850" y="10688"/>
                </a:cubicBezTo>
                <a:cubicBezTo>
                  <a:pt x="4851" y="10689"/>
                  <a:pt x="4848" y="10690"/>
                  <a:pt x="4845" y="10690"/>
                </a:cubicBezTo>
                <a:cubicBezTo>
                  <a:pt x="4841" y="10689"/>
                  <a:pt x="4839" y="10687"/>
                  <a:pt x="4838" y="10685"/>
                </a:cubicBezTo>
                <a:cubicBezTo>
                  <a:pt x="4838" y="10684"/>
                  <a:pt x="4839" y="10683"/>
                  <a:pt x="4841" y="10683"/>
                </a:cubicBezTo>
                <a:close/>
                <a:moveTo>
                  <a:pt x="4773" y="10612"/>
                </a:moveTo>
                <a:cubicBezTo>
                  <a:pt x="4771" y="10612"/>
                  <a:pt x="4769" y="10612"/>
                  <a:pt x="4769" y="10614"/>
                </a:cubicBezTo>
                <a:lnTo>
                  <a:pt x="4770" y="10615"/>
                </a:lnTo>
                <a:cubicBezTo>
                  <a:pt x="4770" y="10616"/>
                  <a:pt x="4772" y="10618"/>
                  <a:pt x="4776" y="10617"/>
                </a:cubicBezTo>
                <a:cubicBezTo>
                  <a:pt x="4776" y="10617"/>
                  <a:pt x="4776" y="10617"/>
                  <a:pt x="4776" y="10617"/>
                </a:cubicBezTo>
                <a:cubicBezTo>
                  <a:pt x="4779" y="10617"/>
                  <a:pt x="4782" y="10616"/>
                  <a:pt x="4782" y="10615"/>
                </a:cubicBezTo>
                <a:cubicBezTo>
                  <a:pt x="4782" y="10614"/>
                  <a:pt x="4778" y="10613"/>
                  <a:pt x="4775" y="10612"/>
                </a:cubicBezTo>
                <a:cubicBezTo>
                  <a:pt x="4774" y="10612"/>
                  <a:pt x="4773" y="10612"/>
                  <a:pt x="4773" y="10612"/>
                </a:cubicBezTo>
                <a:close/>
                <a:moveTo>
                  <a:pt x="4764" y="10599"/>
                </a:moveTo>
                <a:cubicBezTo>
                  <a:pt x="4762" y="10599"/>
                  <a:pt x="4761" y="10600"/>
                  <a:pt x="4761" y="10602"/>
                </a:cubicBezTo>
                <a:lnTo>
                  <a:pt x="4761" y="10603"/>
                </a:lnTo>
                <a:cubicBezTo>
                  <a:pt x="4762" y="10606"/>
                  <a:pt x="4765" y="10608"/>
                  <a:pt x="4768" y="10608"/>
                </a:cubicBezTo>
                <a:cubicBezTo>
                  <a:pt x="4771" y="10607"/>
                  <a:pt x="4774" y="10606"/>
                  <a:pt x="4773" y="10604"/>
                </a:cubicBezTo>
                <a:cubicBezTo>
                  <a:pt x="4772" y="10601"/>
                  <a:pt x="4770" y="10600"/>
                  <a:pt x="4766" y="10599"/>
                </a:cubicBezTo>
                <a:cubicBezTo>
                  <a:pt x="4766" y="10599"/>
                  <a:pt x="4765" y="10599"/>
                  <a:pt x="4764" y="10599"/>
                </a:cubicBezTo>
                <a:close/>
                <a:moveTo>
                  <a:pt x="3238" y="10544"/>
                </a:moveTo>
                <a:cubicBezTo>
                  <a:pt x="3242" y="10543"/>
                  <a:pt x="3249" y="10549"/>
                  <a:pt x="3260" y="10563"/>
                </a:cubicBezTo>
                <a:cubicBezTo>
                  <a:pt x="3269" y="10576"/>
                  <a:pt x="3280" y="10591"/>
                  <a:pt x="3284" y="10596"/>
                </a:cubicBezTo>
                <a:cubicBezTo>
                  <a:pt x="3293" y="10607"/>
                  <a:pt x="3294" y="10613"/>
                  <a:pt x="3290" y="10617"/>
                </a:cubicBezTo>
                <a:cubicBezTo>
                  <a:pt x="3286" y="10620"/>
                  <a:pt x="3264" y="10595"/>
                  <a:pt x="3244" y="10568"/>
                </a:cubicBezTo>
                <a:lnTo>
                  <a:pt x="3244" y="10567"/>
                </a:lnTo>
                <a:cubicBezTo>
                  <a:pt x="3235" y="10554"/>
                  <a:pt x="3233" y="10547"/>
                  <a:pt x="3237" y="10544"/>
                </a:cubicBezTo>
                <a:cubicBezTo>
                  <a:pt x="3237" y="10544"/>
                  <a:pt x="3238" y="10544"/>
                  <a:pt x="3238" y="10544"/>
                </a:cubicBezTo>
                <a:close/>
                <a:moveTo>
                  <a:pt x="4686" y="10503"/>
                </a:moveTo>
                <a:cubicBezTo>
                  <a:pt x="4684" y="10503"/>
                  <a:pt x="4682" y="10505"/>
                  <a:pt x="4683" y="10508"/>
                </a:cubicBezTo>
                <a:lnTo>
                  <a:pt x="4682" y="10509"/>
                </a:lnTo>
                <a:cubicBezTo>
                  <a:pt x="4695" y="10529"/>
                  <a:pt x="4711" y="10549"/>
                  <a:pt x="4731" y="10566"/>
                </a:cubicBezTo>
                <a:cubicBezTo>
                  <a:pt x="4747" y="10574"/>
                  <a:pt x="4746" y="10567"/>
                  <a:pt x="4728" y="10545"/>
                </a:cubicBezTo>
                <a:cubicBezTo>
                  <a:pt x="4718" y="10532"/>
                  <a:pt x="4706" y="10518"/>
                  <a:pt x="4702" y="10514"/>
                </a:cubicBezTo>
                <a:cubicBezTo>
                  <a:pt x="4696" y="10507"/>
                  <a:pt x="4690" y="10503"/>
                  <a:pt x="4686" y="10503"/>
                </a:cubicBezTo>
                <a:close/>
                <a:moveTo>
                  <a:pt x="6044" y="10482"/>
                </a:moveTo>
                <a:cubicBezTo>
                  <a:pt x="6044" y="10482"/>
                  <a:pt x="6045" y="10482"/>
                  <a:pt x="6045" y="10482"/>
                </a:cubicBezTo>
                <a:cubicBezTo>
                  <a:pt x="6049" y="10484"/>
                  <a:pt x="6052" y="10487"/>
                  <a:pt x="6053" y="10490"/>
                </a:cubicBezTo>
                <a:cubicBezTo>
                  <a:pt x="6053" y="10494"/>
                  <a:pt x="6051" y="10498"/>
                  <a:pt x="6048" y="10498"/>
                </a:cubicBezTo>
                <a:cubicBezTo>
                  <a:pt x="6045" y="10499"/>
                  <a:pt x="6041" y="10495"/>
                  <a:pt x="6041" y="10490"/>
                </a:cubicBezTo>
                <a:cubicBezTo>
                  <a:pt x="6040" y="10486"/>
                  <a:pt x="6041" y="10483"/>
                  <a:pt x="6044" y="10482"/>
                </a:cubicBezTo>
                <a:close/>
                <a:moveTo>
                  <a:pt x="3760" y="10433"/>
                </a:moveTo>
                <a:cubicBezTo>
                  <a:pt x="3758" y="10433"/>
                  <a:pt x="3758" y="10435"/>
                  <a:pt x="3759" y="10438"/>
                </a:cubicBezTo>
                <a:cubicBezTo>
                  <a:pt x="3759" y="10441"/>
                  <a:pt x="3762" y="10442"/>
                  <a:pt x="3766" y="10441"/>
                </a:cubicBezTo>
                <a:lnTo>
                  <a:pt x="3765" y="10443"/>
                </a:lnTo>
                <a:cubicBezTo>
                  <a:pt x="3768" y="10442"/>
                  <a:pt x="3769" y="10439"/>
                  <a:pt x="3766" y="10437"/>
                </a:cubicBezTo>
                <a:cubicBezTo>
                  <a:pt x="3764" y="10434"/>
                  <a:pt x="3761" y="10432"/>
                  <a:pt x="3760" y="10433"/>
                </a:cubicBezTo>
                <a:close/>
                <a:moveTo>
                  <a:pt x="6344" y="10341"/>
                </a:moveTo>
                <a:cubicBezTo>
                  <a:pt x="6346" y="10341"/>
                  <a:pt x="6349" y="10343"/>
                  <a:pt x="6355" y="10346"/>
                </a:cubicBezTo>
                <a:cubicBezTo>
                  <a:pt x="6380" y="10370"/>
                  <a:pt x="6401" y="10394"/>
                  <a:pt x="6418" y="10420"/>
                </a:cubicBezTo>
                <a:cubicBezTo>
                  <a:pt x="6469" y="10487"/>
                  <a:pt x="6565" y="10591"/>
                  <a:pt x="6588" y="10605"/>
                </a:cubicBezTo>
                <a:cubicBezTo>
                  <a:pt x="6595" y="10609"/>
                  <a:pt x="6599" y="10613"/>
                  <a:pt x="6602" y="10618"/>
                </a:cubicBezTo>
                <a:cubicBezTo>
                  <a:pt x="6605" y="10623"/>
                  <a:pt x="6611" y="10626"/>
                  <a:pt x="6619" y="10628"/>
                </a:cubicBezTo>
                <a:cubicBezTo>
                  <a:pt x="6629" y="10632"/>
                  <a:pt x="6639" y="10637"/>
                  <a:pt x="6646" y="10643"/>
                </a:cubicBezTo>
                <a:cubicBezTo>
                  <a:pt x="6652" y="10649"/>
                  <a:pt x="6665" y="10658"/>
                  <a:pt x="6674" y="10665"/>
                </a:cubicBezTo>
                <a:cubicBezTo>
                  <a:pt x="6693" y="10680"/>
                  <a:pt x="6709" y="10697"/>
                  <a:pt x="6720" y="10715"/>
                </a:cubicBezTo>
                <a:lnTo>
                  <a:pt x="6724" y="10721"/>
                </a:lnTo>
                <a:lnTo>
                  <a:pt x="6724" y="10725"/>
                </a:lnTo>
                <a:lnTo>
                  <a:pt x="6723" y="10725"/>
                </a:lnTo>
                <a:cubicBezTo>
                  <a:pt x="6722" y="10726"/>
                  <a:pt x="6719" y="10728"/>
                  <a:pt x="6714" y="10728"/>
                </a:cubicBezTo>
                <a:cubicBezTo>
                  <a:pt x="6706" y="10730"/>
                  <a:pt x="6700" y="10727"/>
                  <a:pt x="6697" y="10721"/>
                </a:cubicBezTo>
                <a:cubicBezTo>
                  <a:pt x="6691" y="10714"/>
                  <a:pt x="6684" y="10708"/>
                  <a:pt x="6676" y="10702"/>
                </a:cubicBezTo>
                <a:cubicBezTo>
                  <a:pt x="6668" y="10697"/>
                  <a:pt x="6654" y="10686"/>
                  <a:pt x="6645" y="10678"/>
                </a:cubicBezTo>
                <a:cubicBezTo>
                  <a:pt x="6638" y="10671"/>
                  <a:pt x="6631" y="10665"/>
                  <a:pt x="6622" y="10660"/>
                </a:cubicBezTo>
                <a:cubicBezTo>
                  <a:pt x="6579" y="10633"/>
                  <a:pt x="6541" y="10604"/>
                  <a:pt x="6508" y="10571"/>
                </a:cubicBezTo>
                <a:cubicBezTo>
                  <a:pt x="6504" y="10565"/>
                  <a:pt x="6499" y="10559"/>
                  <a:pt x="6492" y="10554"/>
                </a:cubicBezTo>
                <a:cubicBezTo>
                  <a:pt x="6485" y="10548"/>
                  <a:pt x="6480" y="10541"/>
                  <a:pt x="6479" y="10533"/>
                </a:cubicBezTo>
                <a:cubicBezTo>
                  <a:pt x="6478" y="10525"/>
                  <a:pt x="6474" y="10518"/>
                  <a:pt x="6466" y="10512"/>
                </a:cubicBezTo>
                <a:cubicBezTo>
                  <a:pt x="6445" y="10491"/>
                  <a:pt x="6427" y="10468"/>
                  <a:pt x="6411" y="10445"/>
                </a:cubicBezTo>
                <a:cubicBezTo>
                  <a:pt x="6411" y="10443"/>
                  <a:pt x="6394" y="10421"/>
                  <a:pt x="6374" y="10397"/>
                </a:cubicBezTo>
                <a:cubicBezTo>
                  <a:pt x="6359" y="10382"/>
                  <a:pt x="6348" y="10364"/>
                  <a:pt x="6341" y="10346"/>
                </a:cubicBezTo>
                <a:cubicBezTo>
                  <a:pt x="6342" y="10343"/>
                  <a:pt x="6343" y="10341"/>
                  <a:pt x="6344" y="10341"/>
                </a:cubicBezTo>
                <a:close/>
                <a:moveTo>
                  <a:pt x="5763" y="10258"/>
                </a:moveTo>
                <a:cubicBezTo>
                  <a:pt x="5774" y="10266"/>
                  <a:pt x="5783" y="10275"/>
                  <a:pt x="5790" y="10285"/>
                </a:cubicBezTo>
                <a:cubicBezTo>
                  <a:pt x="5804" y="10300"/>
                  <a:pt x="5811" y="10312"/>
                  <a:pt x="5806" y="10311"/>
                </a:cubicBezTo>
                <a:lnTo>
                  <a:pt x="5805" y="10312"/>
                </a:lnTo>
                <a:cubicBezTo>
                  <a:pt x="5785" y="10296"/>
                  <a:pt x="5771" y="10278"/>
                  <a:pt x="5763" y="10258"/>
                </a:cubicBezTo>
                <a:close/>
                <a:moveTo>
                  <a:pt x="5616" y="10237"/>
                </a:moveTo>
                <a:cubicBezTo>
                  <a:pt x="5613" y="10236"/>
                  <a:pt x="5611" y="10238"/>
                  <a:pt x="5612" y="10244"/>
                </a:cubicBezTo>
                <a:cubicBezTo>
                  <a:pt x="5614" y="10249"/>
                  <a:pt x="5617" y="10253"/>
                  <a:pt x="5622" y="10257"/>
                </a:cubicBezTo>
                <a:cubicBezTo>
                  <a:pt x="5640" y="10271"/>
                  <a:pt x="5652" y="10287"/>
                  <a:pt x="5660" y="10304"/>
                </a:cubicBezTo>
                <a:cubicBezTo>
                  <a:pt x="5664" y="10313"/>
                  <a:pt x="5670" y="10322"/>
                  <a:pt x="5678" y="10330"/>
                </a:cubicBezTo>
                <a:cubicBezTo>
                  <a:pt x="5688" y="10340"/>
                  <a:pt x="5696" y="10351"/>
                  <a:pt x="5703" y="10362"/>
                </a:cubicBezTo>
                <a:cubicBezTo>
                  <a:pt x="5711" y="10376"/>
                  <a:pt x="5721" y="10388"/>
                  <a:pt x="5734" y="10400"/>
                </a:cubicBezTo>
                <a:cubicBezTo>
                  <a:pt x="5744" y="10408"/>
                  <a:pt x="5746" y="10413"/>
                  <a:pt x="5743" y="10417"/>
                </a:cubicBezTo>
                <a:cubicBezTo>
                  <a:pt x="5739" y="10421"/>
                  <a:pt x="5740" y="10424"/>
                  <a:pt x="5746" y="10428"/>
                </a:cubicBezTo>
                <a:cubicBezTo>
                  <a:pt x="5758" y="10438"/>
                  <a:pt x="5769" y="10450"/>
                  <a:pt x="5778" y="10462"/>
                </a:cubicBezTo>
                <a:cubicBezTo>
                  <a:pt x="5804" y="10498"/>
                  <a:pt x="5835" y="10532"/>
                  <a:pt x="5871" y="10564"/>
                </a:cubicBezTo>
                <a:cubicBezTo>
                  <a:pt x="5887" y="10577"/>
                  <a:pt x="5900" y="10591"/>
                  <a:pt x="5912" y="10606"/>
                </a:cubicBezTo>
                <a:cubicBezTo>
                  <a:pt x="5922" y="10620"/>
                  <a:pt x="5936" y="10632"/>
                  <a:pt x="5955" y="10642"/>
                </a:cubicBezTo>
                <a:cubicBezTo>
                  <a:pt x="5965" y="10642"/>
                  <a:pt x="5962" y="10635"/>
                  <a:pt x="5947" y="10615"/>
                </a:cubicBezTo>
                <a:lnTo>
                  <a:pt x="5947" y="10616"/>
                </a:lnTo>
                <a:cubicBezTo>
                  <a:pt x="5935" y="10600"/>
                  <a:pt x="5900" y="10562"/>
                  <a:pt x="5873" y="10537"/>
                </a:cubicBezTo>
                <a:cubicBezTo>
                  <a:pt x="5867" y="10532"/>
                  <a:pt x="5851" y="10512"/>
                  <a:pt x="5837" y="10494"/>
                </a:cubicBezTo>
                <a:cubicBezTo>
                  <a:pt x="5822" y="10475"/>
                  <a:pt x="5806" y="10457"/>
                  <a:pt x="5803" y="10453"/>
                </a:cubicBezTo>
                <a:cubicBezTo>
                  <a:pt x="5795" y="10444"/>
                  <a:pt x="5789" y="10435"/>
                  <a:pt x="5784" y="10426"/>
                </a:cubicBezTo>
                <a:cubicBezTo>
                  <a:pt x="5752" y="10381"/>
                  <a:pt x="5716" y="10337"/>
                  <a:pt x="5676" y="10296"/>
                </a:cubicBezTo>
                <a:cubicBezTo>
                  <a:pt x="5664" y="10283"/>
                  <a:pt x="5649" y="10266"/>
                  <a:pt x="5642" y="10257"/>
                </a:cubicBezTo>
                <a:cubicBezTo>
                  <a:pt x="5632" y="10245"/>
                  <a:pt x="5622" y="10238"/>
                  <a:pt x="5616" y="10237"/>
                </a:cubicBezTo>
                <a:close/>
                <a:moveTo>
                  <a:pt x="5698" y="10188"/>
                </a:moveTo>
                <a:cubicBezTo>
                  <a:pt x="5699" y="10188"/>
                  <a:pt x="5699" y="10188"/>
                  <a:pt x="5699" y="10188"/>
                </a:cubicBezTo>
                <a:cubicBezTo>
                  <a:pt x="5701" y="10189"/>
                  <a:pt x="5704" y="10190"/>
                  <a:pt x="5710" y="10194"/>
                </a:cubicBezTo>
                <a:cubicBezTo>
                  <a:pt x="5726" y="10203"/>
                  <a:pt x="5732" y="10217"/>
                  <a:pt x="5719" y="10215"/>
                </a:cubicBezTo>
                <a:cubicBezTo>
                  <a:pt x="5711" y="10211"/>
                  <a:pt x="5706" y="10206"/>
                  <a:pt x="5703" y="10199"/>
                </a:cubicBezTo>
                <a:cubicBezTo>
                  <a:pt x="5700" y="10192"/>
                  <a:pt x="5697" y="10189"/>
                  <a:pt x="5698" y="10188"/>
                </a:cubicBezTo>
                <a:close/>
                <a:moveTo>
                  <a:pt x="5640" y="10123"/>
                </a:moveTo>
                <a:cubicBezTo>
                  <a:pt x="5640" y="10123"/>
                  <a:pt x="5642" y="10123"/>
                  <a:pt x="5643" y="10124"/>
                </a:cubicBezTo>
                <a:cubicBezTo>
                  <a:pt x="5665" y="10141"/>
                  <a:pt x="5681" y="10160"/>
                  <a:pt x="5692" y="10180"/>
                </a:cubicBezTo>
                <a:cubicBezTo>
                  <a:pt x="5693" y="10184"/>
                  <a:pt x="5683" y="10177"/>
                  <a:pt x="5671" y="10166"/>
                </a:cubicBezTo>
                <a:cubicBezTo>
                  <a:pt x="5648" y="10144"/>
                  <a:pt x="5634" y="10124"/>
                  <a:pt x="5640" y="10123"/>
                </a:cubicBezTo>
                <a:close/>
                <a:moveTo>
                  <a:pt x="5183" y="10075"/>
                </a:moveTo>
                <a:cubicBezTo>
                  <a:pt x="5182" y="10075"/>
                  <a:pt x="5181" y="10075"/>
                  <a:pt x="5180" y="10075"/>
                </a:cubicBezTo>
                <a:cubicBezTo>
                  <a:pt x="5162" y="10076"/>
                  <a:pt x="5166" y="10088"/>
                  <a:pt x="5196" y="10118"/>
                </a:cubicBezTo>
                <a:cubicBezTo>
                  <a:pt x="5207" y="10129"/>
                  <a:pt x="5217" y="10141"/>
                  <a:pt x="5226" y="10153"/>
                </a:cubicBezTo>
                <a:cubicBezTo>
                  <a:pt x="5250" y="10182"/>
                  <a:pt x="5277" y="10210"/>
                  <a:pt x="5306" y="10237"/>
                </a:cubicBezTo>
                <a:cubicBezTo>
                  <a:pt x="5312" y="10242"/>
                  <a:pt x="5316" y="10247"/>
                  <a:pt x="5318" y="10253"/>
                </a:cubicBezTo>
                <a:cubicBezTo>
                  <a:pt x="5324" y="10265"/>
                  <a:pt x="5333" y="10277"/>
                  <a:pt x="5343" y="10288"/>
                </a:cubicBezTo>
                <a:cubicBezTo>
                  <a:pt x="5355" y="10303"/>
                  <a:pt x="5376" y="10330"/>
                  <a:pt x="5390" y="10347"/>
                </a:cubicBezTo>
                <a:cubicBezTo>
                  <a:pt x="5441" y="10413"/>
                  <a:pt x="5471" y="10453"/>
                  <a:pt x="5485" y="10474"/>
                </a:cubicBezTo>
                <a:cubicBezTo>
                  <a:pt x="5513" y="10514"/>
                  <a:pt x="5546" y="10552"/>
                  <a:pt x="5584" y="10588"/>
                </a:cubicBezTo>
                <a:cubicBezTo>
                  <a:pt x="5588" y="10591"/>
                  <a:pt x="5593" y="10592"/>
                  <a:pt x="5596" y="10591"/>
                </a:cubicBezTo>
                <a:cubicBezTo>
                  <a:pt x="5605" y="10585"/>
                  <a:pt x="5598" y="10570"/>
                  <a:pt x="5580" y="10552"/>
                </a:cubicBezTo>
                <a:cubicBezTo>
                  <a:pt x="5570" y="10543"/>
                  <a:pt x="5554" y="10526"/>
                  <a:pt x="5545" y="10513"/>
                </a:cubicBezTo>
                <a:lnTo>
                  <a:pt x="5501" y="10453"/>
                </a:lnTo>
                <a:cubicBezTo>
                  <a:pt x="5486" y="10433"/>
                  <a:pt x="5458" y="10395"/>
                  <a:pt x="5439" y="10370"/>
                </a:cubicBezTo>
                <a:cubicBezTo>
                  <a:pt x="5325" y="10216"/>
                  <a:pt x="5262" y="10140"/>
                  <a:pt x="5219" y="10100"/>
                </a:cubicBezTo>
                <a:cubicBezTo>
                  <a:pt x="5197" y="10079"/>
                  <a:pt x="5191" y="10075"/>
                  <a:pt x="5183" y="10075"/>
                </a:cubicBezTo>
                <a:close/>
                <a:moveTo>
                  <a:pt x="5526" y="10055"/>
                </a:moveTo>
                <a:cubicBezTo>
                  <a:pt x="5526" y="10055"/>
                  <a:pt x="5524" y="10055"/>
                  <a:pt x="5521" y="10055"/>
                </a:cubicBezTo>
                <a:cubicBezTo>
                  <a:pt x="5517" y="10056"/>
                  <a:pt x="5516" y="10060"/>
                  <a:pt x="5517" y="10064"/>
                </a:cubicBezTo>
                <a:cubicBezTo>
                  <a:pt x="5519" y="10071"/>
                  <a:pt x="5519" y="10071"/>
                  <a:pt x="5522" y="10063"/>
                </a:cubicBezTo>
                <a:lnTo>
                  <a:pt x="5522" y="10063"/>
                </a:lnTo>
                <a:cubicBezTo>
                  <a:pt x="5524" y="10060"/>
                  <a:pt x="5525" y="10057"/>
                  <a:pt x="5526" y="10055"/>
                </a:cubicBezTo>
                <a:close/>
                <a:moveTo>
                  <a:pt x="5552" y="10025"/>
                </a:moveTo>
                <a:cubicBezTo>
                  <a:pt x="5548" y="10025"/>
                  <a:pt x="5543" y="10026"/>
                  <a:pt x="5539" y="10027"/>
                </a:cubicBezTo>
                <a:cubicBezTo>
                  <a:pt x="5536" y="10028"/>
                  <a:pt x="5533" y="10030"/>
                  <a:pt x="5531" y="10032"/>
                </a:cubicBezTo>
                <a:cubicBezTo>
                  <a:pt x="5520" y="10039"/>
                  <a:pt x="5523" y="10046"/>
                  <a:pt x="5545" y="10069"/>
                </a:cubicBezTo>
                <a:cubicBezTo>
                  <a:pt x="5554" y="10077"/>
                  <a:pt x="5560" y="10086"/>
                  <a:pt x="5563" y="10096"/>
                </a:cubicBezTo>
                <a:cubicBezTo>
                  <a:pt x="5563" y="10104"/>
                  <a:pt x="5563" y="10104"/>
                  <a:pt x="5557" y="10097"/>
                </a:cubicBezTo>
                <a:cubicBezTo>
                  <a:pt x="5554" y="10094"/>
                  <a:pt x="5546" y="10087"/>
                  <a:pt x="5541" y="10082"/>
                </a:cubicBezTo>
                <a:cubicBezTo>
                  <a:pt x="5531" y="10074"/>
                  <a:pt x="5531" y="10074"/>
                  <a:pt x="5534" y="10081"/>
                </a:cubicBezTo>
                <a:cubicBezTo>
                  <a:pt x="5550" y="10107"/>
                  <a:pt x="5568" y="10133"/>
                  <a:pt x="5589" y="10158"/>
                </a:cubicBezTo>
                <a:cubicBezTo>
                  <a:pt x="5608" y="10180"/>
                  <a:pt x="5616" y="10186"/>
                  <a:pt x="5624" y="10185"/>
                </a:cubicBezTo>
                <a:cubicBezTo>
                  <a:pt x="5633" y="10184"/>
                  <a:pt x="5645" y="10193"/>
                  <a:pt x="5676" y="10221"/>
                </a:cubicBezTo>
                <a:cubicBezTo>
                  <a:pt x="5692" y="10235"/>
                  <a:pt x="5706" y="10249"/>
                  <a:pt x="5719" y="10264"/>
                </a:cubicBezTo>
                <a:cubicBezTo>
                  <a:pt x="5735" y="10287"/>
                  <a:pt x="5755" y="10310"/>
                  <a:pt x="5777" y="10331"/>
                </a:cubicBezTo>
                <a:cubicBezTo>
                  <a:pt x="5783" y="10336"/>
                  <a:pt x="5798" y="10352"/>
                  <a:pt x="5811" y="10367"/>
                </a:cubicBezTo>
                <a:cubicBezTo>
                  <a:pt x="5823" y="10380"/>
                  <a:pt x="5837" y="10393"/>
                  <a:pt x="5854" y="10405"/>
                </a:cubicBezTo>
                <a:cubicBezTo>
                  <a:pt x="5872" y="10416"/>
                  <a:pt x="5872" y="10417"/>
                  <a:pt x="5874" y="10407"/>
                </a:cubicBezTo>
                <a:cubicBezTo>
                  <a:pt x="5876" y="10398"/>
                  <a:pt x="5877" y="10398"/>
                  <a:pt x="5884" y="10404"/>
                </a:cubicBezTo>
                <a:cubicBezTo>
                  <a:pt x="5889" y="10409"/>
                  <a:pt x="5894" y="10414"/>
                  <a:pt x="5898" y="10420"/>
                </a:cubicBezTo>
                <a:cubicBezTo>
                  <a:pt x="5904" y="10429"/>
                  <a:pt x="5912" y="10438"/>
                  <a:pt x="5921" y="10447"/>
                </a:cubicBezTo>
                <a:cubicBezTo>
                  <a:pt x="5931" y="10457"/>
                  <a:pt x="5940" y="10468"/>
                  <a:pt x="5948" y="10479"/>
                </a:cubicBezTo>
                <a:cubicBezTo>
                  <a:pt x="5956" y="10491"/>
                  <a:pt x="5965" y="10501"/>
                  <a:pt x="5976" y="10512"/>
                </a:cubicBezTo>
                <a:cubicBezTo>
                  <a:pt x="5990" y="10525"/>
                  <a:pt x="5997" y="10528"/>
                  <a:pt x="6003" y="10526"/>
                </a:cubicBezTo>
                <a:cubicBezTo>
                  <a:pt x="6010" y="10523"/>
                  <a:pt x="6012" y="10524"/>
                  <a:pt x="6011" y="10531"/>
                </a:cubicBezTo>
                <a:cubicBezTo>
                  <a:pt x="6010" y="10538"/>
                  <a:pt x="6013" y="10541"/>
                  <a:pt x="6015" y="10542"/>
                </a:cubicBezTo>
                <a:cubicBezTo>
                  <a:pt x="6020" y="10543"/>
                  <a:pt x="6022" y="10546"/>
                  <a:pt x="6022" y="10549"/>
                </a:cubicBezTo>
                <a:cubicBezTo>
                  <a:pt x="6023" y="10553"/>
                  <a:pt x="6026" y="10556"/>
                  <a:pt x="6030" y="10555"/>
                </a:cubicBezTo>
                <a:cubicBezTo>
                  <a:pt x="6033" y="10555"/>
                  <a:pt x="6039" y="10558"/>
                  <a:pt x="6044" y="10562"/>
                </a:cubicBezTo>
                <a:cubicBezTo>
                  <a:pt x="6048" y="10566"/>
                  <a:pt x="6055" y="10569"/>
                  <a:pt x="6058" y="10569"/>
                </a:cubicBezTo>
                <a:cubicBezTo>
                  <a:pt x="6061" y="10568"/>
                  <a:pt x="6055" y="10545"/>
                  <a:pt x="6036" y="10515"/>
                </a:cubicBezTo>
                <a:cubicBezTo>
                  <a:pt x="6029" y="10504"/>
                  <a:pt x="6021" y="10495"/>
                  <a:pt x="6010" y="10486"/>
                </a:cubicBezTo>
                <a:cubicBezTo>
                  <a:pt x="5994" y="10476"/>
                  <a:pt x="5982" y="10463"/>
                  <a:pt x="5975" y="10449"/>
                </a:cubicBezTo>
                <a:cubicBezTo>
                  <a:pt x="5966" y="10436"/>
                  <a:pt x="5956" y="10424"/>
                  <a:pt x="5945" y="10413"/>
                </a:cubicBezTo>
                <a:cubicBezTo>
                  <a:pt x="5923" y="10391"/>
                  <a:pt x="5904" y="10369"/>
                  <a:pt x="5824" y="10269"/>
                </a:cubicBezTo>
                <a:lnTo>
                  <a:pt x="5777" y="10213"/>
                </a:lnTo>
                <a:cubicBezTo>
                  <a:pt x="5737" y="10167"/>
                  <a:pt x="5705" y="10125"/>
                  <a:pt x="5704" y="10121"/>
                </a:cubicBezTo>
                <a:cubicBezTo>
                  <a:pt x="5701" y="10116"/>
                  <a:pt x="5697" y="10112"/>
                  <a:pt x="5692" y="10108"/>
                </a:cubicBezTo>
                <a:cubicBezTo>
                  <a:pt x="5673" y="10091"/>
                  <a:pt x="5657" y="10074"/>
                  <a:pt x="5643" y="10055"/>
                </a:cubicBezTo>
                <a:cubicBezTo>
                  <a:pt x="5635" y="10047"/>
                  <a:pt x="5624" y="10041"/>
                  <a:pt x="5612" y="10037"/>
                </a:cubicBezTo>
                <a:cubicBezTo>
                  <a:pt x="5593" y="10030"/>
                  <a:pt x="5588" y="10029"/>
                  <a:pt x="5585" y="10034"/>
                </a:cubicBezTo>
                <a:cubicBezTo>
                  <a:pt x="5581" y="10039"/>
                  <a:pt x="5579" y="10039"/>
                  <a:pt x="5578" y="10038"/>
                </a:cubicBezTo>
                <a:lnTo>
                  <a:pt x="5568" y="10031"/>
                </a:lnTo>
                <a:cubicBezTo>
                  <a:pt x="5565" y="10027"/>
                  <a:pt x="5559" y="10025"/>
                  <a:pt x="5552" y="10025"/>
                </a:cubicBezTo>
                <a:close/>
                <a:moveTo>
                  <a:pt x="2825" y="9979"/>
                </a:moveTo>
                <a:cubicBezTo>
                  <a:pt x="2824" y="9979"/>
                  <a:pt x="2823" y="9981"/>
                  <a:pt x="2822" y="9983"/>
                </a:cubicBezTo>
                <a:lnTo>
                  <a:pt x="2823" y="9984"/>
                </a:lnTo>
                <a:cubicBezTo>
                  <a:pt x="2823" y="9997"/>
                  <a:pt x="2832" y="10009"/>
                  <a:pt x="2846" y="10017"/>
                </a:cubicBezTo>
                <a:cubicBezTo>
                  <a:pt x="2854" y="10019"/>
                  <a:pt x="2842" y="9989"/>
                  <a:pt x="2832" y="9981"/>
                </a:cubicBezTo>
                <a:cubicBezTo>
                  <a:pt x="2829" y="9979"/>
                  <a:pt x="2827" y="9979"/>
                  <a:pt x="2825" y="9979"/>
                </a:cubicBezTo>
                <a:close/>
                <a:moveTo>
                  <a:pt x="4498" y="9964"/>
                </a:moveTo>
                <a:lnTo>
                  <a:pt x="4498" y="9965"/>
                </a:lnTo>
                <a:cubicBezTo>
                  <a:pt x="4489" y="9966"/>
                  <a:pt x="4491" y="9972"/>
                  <a:pt x="4507" y="9990"/>
                </a:cubicBezTo>
                <a:cubicBezTo>
                  <a:pt x="4521" y="10007"/>
                  <a:pt x="4532" y="10024"/>
                  <a:pt x="4539" y="10043"/>
                </a:cubicBezTo>
                <a:cubicBezTo>
                  <a:pt x="4570" y="10099"/>
                  <a:pt x="4608" y="10154"/>
                  <a:pt x="4654" y="10206"/>
                </a:cubicBezTo>
                <a:cubicBezTo>
                  <a:pt x="4675" y="10231"/>
                  <a:pt x="4700" y="10263"/>
                  <a:pt x="4709" y="10278"/>
                </a:cubicBezTo>
                <a:cubicBezTo>
                  <a:pt x="4718" y="10292"/>
                  <a:pt x="4728" y="10308"/>
                  <a:pt x="4733" y="10313"/>
                </a:cubicBezTo>
                <a:cubicBezTo>
                  <a:pt x="4737" y="10319"/>
                  <a:pt x="4749" y="10335"/>
                  <a:pt x="4759" y="10350"/>
                </a:cubicBezTo>
                <a:cubicBezTo>
                  <a:pt x="4769" y="10366"/>
                  <a:pt x="4784" y="10385"/>
                  <a:pt x="4792" y="10394"/>
                </a:cubicBezTo>
                <a:cubicBezTo>
                  <a:pt x="4800" y="10402"/>
                  <a:pt x="4816" y="10422"/>
                  <a:pt x="4828" y="10438"/>
                </a:cubicBezTo>
                <a:cubicBezTo>
                  <a:pt x="4837" y="10449"/>
                  <a:pt x="4846" y="10461"/>
                  <a:pt x="4857" y="10471"/>
                </a:cubicBezTo>
                <a:cubicBezTo>
                  <a:pt x="4860" y="10474"/>
                  <a:pt x="4884" y="10500"/>
                  <a:pt x="4909" y="10529"/>
                </a:cubicBezTo>
                <a:cubicBezTo>
                  <a:pt x="4969" y="10600"/>
                  <a:pt x="4967" y="10598"/>
                  <a:pt x="5015" y="10648"/>
                </a:cubicBezTo>
                <a:cubicBezTo>
                  <a:pt x="5032" y="10665"/>
                  <a:pt x="5047" y="10683"/>
                  <a:pt x="5058" y="10702"/>
                </a:cubicBezTo>
                <a:cubicBezTo>
                  <a:pt x="5069" y="10726"/>
                  <a:pt x="5090" y="10747"/>
                  <a:pt x="5119" y="10764"/>
                </a:cubicBezTo>
                <a:cubicBezTo>
                  <a:pt x="5141" y="10774"/>
                  <a:pt x="5142" y="10773"/>
                  <a:pt x="5126" y="10757"/>
                </a:cubicBezTo>
                <a:cubicBezTo>
                  <a:pt x="5119" y="10751"/>
                  <a:pt x="5115" y="10744"/>
                  <a:pt x="5117" y="10743"/>
                </a:cubicBezTo>
                <a:cubicBezTo>
                  <a:pt x="5118" y="10742"/>
                  <a:pt x="5114" y="10737"/>
                  <a:pt x="5108" y="10732"/>
                </a:cubicBezTo>
                <a:cubicBezTo>
                  <a:pt x="5101" y="10726"/>
                  <a:pt x="5096" y="10720"/>
                  <a:pt x="5093" y="10713"/>
                </a:cubicBezTo>
                <a:cubicBezTo>
                  <a:pt x="5089" y="10705"/>
                  <a:pt x="5083" y="10697"/>
                  <a:pt x="5075" y="10691"/>
                </a:cubicBezTo>
                <a:cubicBezTo>
                  <a:pt x="5065" y="10682"/>
                  <a:pt x="5057" y="10673"/>
                  <a:pt x="5050" y="10663"/>
                </a:cubicBezTo>
                <a:cubicBezTo>
                  <a:pt x="5044" y="10654"/>
                  <a:pt x="5036" y="10646"/>
                  <a:pt x="5027" y="10638"/>
                </a:cubicBezTo>
                <a:cubicBezTo>
                  <a:pt x="5020" y="10632"/>
                  <a:pt x="4998" y="10607"/>
                  <a:pt x="4978" y="10581"/>
                </a:cubicBezTo>
                <a:cubicBezTo>
                  <a:pt x="4959" y="10556"/>
                  <a:pt x="4911" y="10498"/>
                  <a:pt x="4874" y="10453"/>
                </a:cubicBezTo>
                <a:cubicBezTo>
                  <a:pt x="4837" y="10407"/>
                  <a:pt x="4800" y="10361"/>
                  <a:pt x="4793" y="10349"/>
                </a:cubicBezTo>
                <a:cubicBezTo>
                  <a:pt x="4778" y="10326"/>
                  <a:pt x="4754" y="10294"/>
                  <a:pt x="4730" y="10264"/>
                </a:cubicBezTo>
                <a:cubicBezTo>
                  <a:pt x="4722" y="10253"/>
                  <a:pt x="4709" y="10236"/>
                  <a:pt x="4702" y="10227"/>
                </a:cubicBezTo>
                <a:cubicBezTo>
                  <a:pt x="4695" y="10218"/>
                  <a:pt x="4679" y="10199"/>
                  <a:pt x="4667" y="10187"/>
                </a:cubicBezTo>
                <a:cubicBezTo>
                  <a:pt x="4655" y="10174"/>
                  <a:pt x="4638" y="10154"/>
                  <a:pt x="4631" y="10142"/>
                </a:cubicBezTo>
                <a:cubicBezTo>
                  <a:pt x="4623" y="10131"/>
                  <a:pt x="4609" y="10110"/>
                  <a:pt x="4599" y="10097"/>
                </a:cubicBezTo>
                <a:cubicBezTo>
                  <a:pt x="4589" y="10084"/>
                  <a:pt x="4577" y="10064"/>
                  <a:pt x="4571" y="10054"/>
                </a:cubicBezTo>
                <a:cubicBezTo>
                  <a:pt x="4565" y="10044"/>
                  <a:pt x="4552" y="10027"/>
                  <a:pt x="4543" y="10017"/>
                </a:cubicBezTo>
                <a:cubicBezTo>
                  <a:pt x="4535" y="10008"/>
                  <a:pt x="4529" y="9999"/>
                  <a:pt x="4524" y="9989"/>
                </a:cubicBezTo>
                <a:cubicBezTo>
                  <a:pt x="4523" y="9975"/>
                  <a:pt x="4508" y="9963"/>
                  <a:pt x="4498" y="9964"/>
                </a:cubicBezTo>
                <a:close/>
                <a:moveTo>
                  <a:pt x="2790" y="9900"/>
                </a:moveTo>
                <a:cubicBezTo>
                  <a:pt x="2790" y="9900"/>
                  <a:pt x="2791" y="9900"/>
                  <a:pt x="2792" y="9900"/>
                </a:cubicBezTo>
                <a:cubicBezTo>
                  <a:pt x="2795" y="9901"/>
                  <a:pt x="2798" y="9902"/>
                  <a:pt x="2799" y="9904"/>
                </a:cubicBezTo>
                <a:cubicBezTo>
                  <a:pt x="2799" y="9904"/>
                  <a:pt x="2799" y="9905"/>
                  <a:pt x="2799" y="9905"/>
                </a:cubicBezTo>
                <a:cubicBezTo>
                  <a:pt x="2799" y="9906"/>
                  <a:pt x="2797" y="9908"/>
                  <a:pt x="2794" y="9909"/>
                </a:cubicBezTo>
                <a:lnTo>
                  <a:pt x="2792" y="9908"/>
                </a:lnTo>
                <a:cubicBezTo>
                  <a:pt x="2789" y="9909"/>
                  <a:pt x="2787" y="9908"/>
                  <a:pt x="2787" y="9904"/>
                </a:cubicBezTo>
                <a:cubicBezTo>
                  <a:pt x="2786" y="9902"/>
                  <a:pt x="2787" y="9900"/>
                  <a:pt x="2790" y="9900"/>
                </a:cubicBezTo>
                <a:close/>
                <a:moveTo>
                  <a:pt x="3426" y="9894"/>
                </a:moveTo>
                <a:cubicBezTo>
                  <a:pt x="3425" y="9894"/>
                  <a:pt x="3424" y="9895"/>
                  <a:pt x="3423" y="9896"/>
                </a:cubicBezTo>
                <a:lnTo>
                  <a:pt x="3423" y="9897"/>
                </a:lnTo>
                <a:cubicBezTo>
                  <a:pt x="3417" y="9905"/>
                  <a:pt x="3429" y="9940"/>
                  <a:pt x="3443" y="9955"/>
                </a:cubicBezTo>
                <a:cubicBezTo>
                  <a:pt x="3452" y="9967"/>
                  <a:pt x="3459" y="9979"/>
                  <a:pt x="3465" y="9991"/>
                </a:cubicBezTo>
                <a:cubicBezTo>
                  <a:pt x="3479" y="10019"/>
                  <a:pt x="3489" y="10036"/>
                  <a:pt x="3522" y="10085"/>
                </a:cubicBezTo>
                <a:cubicBezTo>
                  <a:pt x="3534" y="10103"/>
                  <a:pt x="3550" y="10129"/>
                  <a:pt x="3559" y="10143"/>
                </a:cubicBezTo>
                <a:cubicBezTo>
                  <a:pt x="3564" y="10155"/>
                  <a:pt x="3574" y="10166"/>
                  <a:pt x="3588" y="10174"/>
                </a:cubicBezTo>
                <a:cubicBezTo>
                  <a:pt x="3598" y="10178"/>
                  <a:pt x="3605" y="10182"/>
                  <a:pt x="3611" y="10188"/>
                </a:cubicBezTo>
                <a:lnTo>
                  <a:pt x="3636" y="10215"/>
                </a:lnTo>
                <a:cubicBezTo>
                  <a:pt x="3643" y="10222"/>
                  <a:pt x="3649" y="10230"/>
                  <a:pt x="3653" y="10238"/>
                </a:cubicBezTo>
                <a:cubicBezTo>
                  <a:pt x="3664" y="10251"/>
                  <a:pt x="3676" y="10263"/>
                  <a:pt x="3691" y="10274"/>
                </a:cubicBezTo>
                <a:cubicBezTo>
                  <a:pt x="3705" y="10285"/>
                  <a:pt x="3718" y="10298"/>
                  <a:pt x="3728" y="10311"/>
                </a:cubicBezTo>
                <a:cubicBezTo>
                  <a:pt x="3732" y="10320"/>
                  <a:pt x="3738" y="10328"/>
                  <a:pt x="3746" y="10336"/>
                </a:cubicBezTo>
                <a:cubicBezTo>
                  <a:pt x="3753" y="10344"/>
                  <a:pt x="3759" y="10351"/>
                  <a:pt x="3763" y="10360"/>
                </a:cubicBezTo>
                <a:cubicBezTo>
                  <a:pt x="3773" y="10381"/>
                  <a:pt x="3786" y="10401"/>
                  <a:pt x="3801" y="10420"/>
                </a:cubicBezTo>
                <a:cubicBezTo>
                  <a:pt x="3808" y="10429"/>
                  <a:pt x="3812" y="10439"/>
                  <a:pt x="3812" y="10450"/>
                </a:cubicBezTo>
                <a:cubicBezTo>
                  <a:pt x="3809" y="10458"/>
                  <a:pt x="3815" y="10466"/>
                  <a:pt x="3827" y="10469"/>
                </a:cubicBezTo>
                <a:cubicBezTo>
                  <a:pt x="3847" y="10477"/>
                  <a:pt x="3863" y="10488"/>
                  <a:pt x="3874" y="10500"/>
                </a:cubicBezTo>
                <a:cubicBezTo>
                  <a:pt x="3875" y="10504"/>
                  <a:pt x="3878" y="10507"/>
                  <a:pt x="3882" y="10510"/>
                </a:cubicBezTo>
                <a:cubicBezTo>
                  <a:pt x="3893" y="10516"/>
                  <a:pt x="3900" y="10504"/>
                  <a:pt x="3893" y="10492"/>
                </a:cubicBezTo>
                <a:cubicBezTo>
                  <a:pt x="3889" y="10485"/>
                  <a:pt x="3886" y="10478"/>
                  <a:pt x="3885" y="10470"/>
                </a:cubicBezTo>
                <a:cubicBezTo>
                  <a:pt x="3884" y="10464"/>
                  <a:pt x="3882" y="10458"/>
                  <a:pt x="3877" y="10453"/>
                </a:cubicBezTo>
                <a:cubicBezTo>
                  <a:pt x="3872" y="10449"/>
                  <a:pt x="3868" y="10444"/>
                  <a:pt x="3866" y="10440"/>
                </a:cubicBezTo>
                <a:cubicBezTo>
                  <a:pt x="3853" y="10416"/>
                  <a:pt x="3837" y="10394"/>
                  <a:pt x="3818" y="10372"/>
                </a:cubicBezTo>
                <a:cubicBezTo>
                  <a:pt x="3802" y="10355"/>
                  <a:pt x="3790" y="10340"/>
                  <a:pt x="3752" y="10291"/>
                </a:cubicBezTo>
                <a:cubicBezTo>
                  <a:pt x="3741" y="10277"/>
                  <a:pt x="3717" y="10249"/>
                  <a:pt x="3700" y="10229"/>
                </a:cubicBezTo>
                <a:cubicBezTo>
                  <a:pt x="3682" y="10209"/>
                  <a:pt x="3663" y="10187"/>
                  <a:pt x="3657" y="10179"/>
                </a:cubicBezTo>
                <a:cubicBezTo>
                  <a:pt x="3650" y="10169"/>
                  <a:pt x="3641" y="10159"/>
                  <a:pt x="3632" y="10150"/>
                </a:cubicBezTo>
                <a:cubicBezTo>
                  <a:pt x="3620" y="10139"/>
                  <a:pt x="3610" y="10128"/>
                  <a:pt x="3601" y="10116"/>
                </a:cubicBezTo>
                <a:cubicBezTo>
                  <a:pt x="3594" y="10104"/>
                  <a:pt x="3584" y="10093"/>
                  <a:pt x="3574" y="10082"/>
                </a:cubicBezTo>
                <a:cubicBezTo>
                  <a:pt x="3564" y="10073"/>
                  <a:pt x="3556" y="10063"/>
                  <a:pt x="3549" y="10052"/>
                </a:cubicBezTo>
                <a:cubicBezTo>
                  <a:pt x="3544" y="10043"/>
                  <a:pt x="3536" y="10034"/>
                  <a:pt x="3527" y="10025"/>
                </a:cubicBezTo>
                <a:cubicBezTo>
                  <a:pt x="3518" y="10017"/>
                  <a:pt x="3511" y="10008"/>
                  <a:pt x="3505" y="9998"/>
                </a:cubicBezTo>
                <a:cubicBezTo>
                  <a:pt x="3486" y="9968"/>
                  <a:pt x="3463" y="9938"/>
                  <a:pt x="3437" y="9910"/>
                </a:cubicBezTo>
                <a:cubicBezTo>
                  <a:pt x="3432" y="9907"/>
                  <a:pt x="3429" y="9903"/>
                  <a:pt x="3429" y="9899"/>
                </a:cubicBezTo>
                <a:cubicBezTo>
                  <a:pt x="3428" y="9895"/>
                  <a:pt x="3427" y="9893"/>
                  <a:pt x="3426" y="9894"/>
                </a:cubicBezTo>
                <a:close/>
                <a:moveTo>
                  <a:pt x="2681" y="9812"/>
                </a:moveTo>
                <a:cubicBezTo>
                  <a:pt x="2689" y="9812"/>
                  <a:pt x="2692" y="9815"/>
                  <a:pt x="2699" y="9825"/>
                </a:cubicBezTo>
                <a:cubicBezTo>
                  <a:pt x="2702" y="9832"/>
                  <a:pt x="2723" y="9858"/>
                  <a:pt x="2743" y="9884"/>
                </a:cubicBezTo>
                <a:lnTo>
                  <a:pt x="2744" y="9884"/>
                </a:lnTo>
                <a:cubicBezTo>
                  <a:pt x="2764" y="9910"/>
                  <a:pt x="2782" y="9932"/>
                  <a:pt x="2784" y="9935"/>
                </a:cubicBezTo>
                <a:cubicBezTo>
                  <a:pt x="2786" y="9937"/>
                  <a:pt x="2790" y="9938"/>
                  <a:pt x="2792" y="9936"/>
                </a:cubicBezTo>
                <a:cubicBezTo>
                  <a:pt x="2795" y="9935"/>
                  <a:pt x="2796" y="9937"/>
                  <a:pt x="2796" y="9942"/>
                </a:cubicBezTo>
                <a:cubicBezTo>
                  <a:pt x="2796" y="9947"/>
                  <a:pt x="2799" y="9952"/>
                  <a:pt x="2805" y="9955"/>
                </a:cubicBezTo>
                <a:cubicBezTo>
                  <a:pt x="2816" y="9961"/>
                  <a:pt x="2816" y="9961"/>
                  <a:pt x="2814" y="9952"/>
                </a:cubicBezTo>
                <a:cubicBezTo>
                  <a:pt x="2812" y="9945"/>
                  <a:pt x="2808" y="9938"/>
                  <a:pt x="2804" y="9931"/>
                </a:cubicBezTo>
                <a:cubicBezTo>
                  <a:pt x="2795" y="9919"/>
                  <a:pt x="2799" y="9908"/>
                  <a:pt x="2811" y="9906"/>
                </a:cubicBezTo>
                <a:cubicBezTo>
                  <a:pt x="2817" y="9905"/>
                  <a:pt x="2839" y="9933"/>
                  <a:pt x="2859" y="9969"/>
                </a:cubicBezTo>
                <a:cubicBezTo>
                  <a:pt x="2869" y="9985"/>
                  <a:pt x="2882" y="10006"/>
                  <a:pt x="2889" y="10016"/>
                </a:cubicBezTo>
                <a:cubicBezTo>
                  <a:pt x="2896" y="10025"/>
                  <a:pt x="2908" y="10045"/>
                  <a:pt x="2916" y="10057"/>
                </a:cubicBezTo>
                <a:cubicBezTo>
                  <a:pt x="2957" y="10124"/>
                  <a:pt x="2971" y="10146"/>
                  <a:pt x="2999" y="10186"/>
                </a:cubicBezTo>
                <a:cubicBezTo>
                  <a:pt x="3004" y="10195"/>
                  <a:pt x="3008" y="10204"/>
                  <a:pt x="3010" y="10213"/>
                </a:cubicBezTo>
                <a:cubicBezTo>
                  <a:pt x="3019" y="10237"/>
                  <a:pt x="3032" y="10260"/>
                  <a:pt x="3051" y="10282"/>
                </a:cubicBezTo>
                <a:cubicBezTo>
                  <a:pt x="3062" y="10292"/>
                  <a:pt x="3097" y="10337"/>
                  <a:pt x="3115" y="10365"/>
                </a:cubicBezTo>
                <a:cubicBezTo>
                  <a:pt x="3122" y="10375"/>
                  <a:pt x="3142" y="10401"/>
                  <a:pt x="3159" y="10421"/>
                </a:cubicBezTo>
                <a:cubicBezTo>
                  <a:pt x="3191" y="10459"/>
                  <a:pt x="3210" y="10489"/>
                  <a:pt x="3198" y="10484"/>
                </a:cubicBezTo>
                <a:cubicBezTo>
                  <a:pt x="3180" y="10467"/>
                  <a:pt x="3165" y="10448"/>
                  <a:pt x="3153" y="10428"/>
                </a:cubicBezTo>
                <a:cubicBezTo>
                  <a:pt x="3150" y="10423"/>
                  <a:pt x="3144" y="10419"/>
                  <a:pt x="3140" y="10420"/>
                </a:cubicBezTo>
                <a:cubicBezTo>
                  <a:pt x="3123" y="10422"/>
                  <a:pt x="3114" y="10416"/>
                  <a:pt x="3087" y="10376"/>
                </a:cubicBezTo>
                <a:cubicBezTo>
                  <a:pt x="3043" y="10313"/>
                  <a:pt x="3043" y="10314"/>
                  <a:pt x="3049" y="10310"/>
                </a:cubicBezTo>
                <a:cubicBezTo>
                  <a:pt x="3058" y="10305"/>
                  <a:pt x="3041" y="10280"/>
                  <a:pt x="3021" y="10271"/>
                </a:cubicBezTo>
                <a:cubicBezTo>
                  <a:pt x="3012" y="10267"/>
                  <a:pt x="3005" y="10262"/>
                  <a:pt x="3001" y="10256"/>
                </a:cubicBezTo>
                <a:cubicBezTo>
                  <a:pt x="3000" y="10252"/>
                  <a:pt x="2997" y="10249"/>
                  <a:pt x="2993" y="10247"/>
                </a:cubicBezTo>
                <a:cubicBezTo>
                  <a:pt x="2981" y="10243"/>
                  <a:pt x="2955" y="10206"/>
                  <a:pt x="2961" y="10202"/>
                </a:cubicBezTo>
                <a:cubicBezTo>
                  <a:pt x="2967" y="10199"/>
                  <a:pt x="2957" y="10176"/>
                  <a:pt x="2926" y="10135"/>
                </a:cubicBezTo>
                <a:cubicBezTo>
                  <a:pt x="2911" y="10114"/>
                  <a:pt x="2889" y="10088"/>
                  <a:pt x="2880" y="10076"/>
                </a:cubicBezTo>
                <a:cubicBezTo>
                  <a:pt x="2871" y="10064"/>
                  <a:pt x="2860" y="10053"/>
                  <a:pt x="2847" y="10042"/>
                </a:cubicBezTo>
                <a:cubicBezTo>
                  <a:pt x="2839" y="10037"/>
                  <a:pt x="2833" y="10032"/>
                  <a:pt x="2830" y="10025"/>
                </a:cubicBezTo>
                <a:cubicBezTo>
                  <a:pt x="2829" y="10019"/>
                  <a:pt x="2803" y="9988"/>
                  <a:pt x="2738" y="9913"/>
                </a:cubicBezTo>
                <a:cubicBezTo>
                  <a:pt x="2712" y="9885"/>
                  <a:pt x="2689" y="9855"/>
                  <a:pt x="2670" y="9823"/>
                </a:cubicBezTo>
                <a:cubicBezTo>
                  <a:pt x="2666" y="9816"/>
                  <a:pt x="2667" y="9814"/>
                  <a:pt x="2677" y="9812"/>
                </a:cubicBezTo>
                <a:cubicBezTo>
                  <a:pt x="2679" y="9812"/>
                  <a:pt x="2680" y="9812"/>
                  <a:pt x="2681" y="9812"/>
                </a:cubicBezTo>
                <a:close/>
                <a:moveTo>
                  <a:pt x="2652" y="9792"/>
                </a:moveTo>
                <a:cubicBezTo>
                  <a:pt x="2654" y="9792"/>
                  <a:pt x="2656" y="9792"/>
                  <a:pt x="2659" y="9794"/>
                </a:cubicBezTo>
                <a:cubicBezTo>
                  <a:pt x="2666" y="9800"/>
                  <a:pt x="2668" y="9810"/>
                  <a:pt x="2661" y="9812"/>
                </a:cubicBezTo>
                <a:lnTo>
                  <a:pt x="2659" y="9811"/>
                </a:lnTo>
                <a:cubicBezTo>
                  <a:pt x="2649" y="9813"/>
                  <a:pt x="2642" y="9798"/>
                  <a:pt x="2646" y="9795"/>
                </a:cubicBezTo>
                <a:cubicBezTo>
                  <a:pt x="2649" y="9793"/>
                  <a:pt x="2650" y="9792"/>
                  <a:pt x="2652" y="9792"/>
                </a:cubicBezTo>
                <a:close/>
                <a:moveTo>
                  <a:pt x="2307" y="9692"/>
                </a:moveTo>
                <a:cubicBezTo>
                  <a:pt x="2311" y="9691"/>
                  <a:pt x="2317" y="9694"/>
                  <a:pt x="2322" y="9699"/>
                </a:cubicBezTo>
                <a:cubicBezTo>
                  <a:pt x="2326" y="9704"/>
                  <a:pt x="2338" y="9720"/>
                  <a:pt x="2349" y="9735"/>
                </a:cubicBezTo>
                <a:cubicBezTo>
                  <a:pt x="2356" y="9746"/>
                  <a:pt x="2364" y="9756"/>
                  <a:pt x="2372" y="9766"/>
                </a:cubicBezTo>
                <a:cubicBezTo>
                  <a:pt x="2387" y="9780"/>
                  <a:pt x="2398" y="9795"/>
                  <a:pt x="2404" y="9811"/>
                </a:cubicBezTo>
                <a:cubicBezTo>
                  <a:pt x="2402" y="9813"/>
                  <a:pt x="2406" y="9818"/>
                  <a:pt x="2411" y="9822"/>
                </a:cubicBezTo>
                <a:cubicBezTo>
                  <a:pt x="2417" y="9828"/>
                  <a:pt x="2422" y="9834"/>
                  <a:pt x="2426" y="9840"/>
                </a:cubicBezTo>
                <a:cubicBezTo>
                  <a:pt x="2432" y="9850"/>
                  <a:pt x="2439" y="9859"/>
                  <a:pt x="2446" y="9869"/>
                </a:cubicBezTo>
                <a:cubicBezTo>
                  <a:pt x="2454" y="9879"/>
                  <a:pt x="2472" y="9902"/>
                  <a:pt x="2484" y="9918"/>
                </a:cubicBezTo>
                <a:cubicBezTo>
                  <a:pt x="2497" y="9935"/>
                  <a:pt x="2513" y="9955"/>
                  <a:pt x="2520" y="9963"/>
                </a:cubicBezTo>
                <a:cubicBezTo>
                  <a:pt x="2533" y="9976"/>
                  <a:pt x="2567" y="10018"/>
                  <a:pt x="2638" y="10107"/>
                </a:cubicBezTo>
                <a:cubicBezTo>
                  <a:pt x="2651" y="10122"/>
                  <a:pt x="2663" y="10138"/>
                  <a:pt x="2672" y="10154"/>
                </a:cubicBezTo>
                <a:cubicBezTo>
                  <a:pt x="2673" y="10157"/>
                  <a:pt x="2676" y="10160"/>
                  <a:pt x="2679" y="10162"/>
                </a:cubicBezTo>
                <a:cubicBezTo>
                  <a:pt x="2692" y="10173"/>
                  <a:pt x="2703" y="10184"/>
                  <a:pt x="2712" y="10196"/>
                </a:cubicBezTo>
                <a:cubicBezTo>
                  <a:pt x="2784" y="10279"/>
                  <a:pt x="2804" y="10302"/>
                  <a:pt x="2810" y="10307"/>
                </a:cubicBezTo>
                <a:cubicBezTo>
                  <a:pt x="2820" y="10316"/>
                  <a:pt x="2829" y="10327"/>
                  <a:pt x="2835" y="10338"/>
                </a:cubicBezTo>
                <a:lnTo>
                  <a:pt x="2835" y="10338"/>
                </a:lnTo>
                <a:cubicBezTo>
                  <a:pt x="2835" y="10341"/>
                  <a:pt x="2834" y="10344"/>
                  <a:pt x="2833" y="10346"/>
                </a:cubicBezTo>
                <a:cubicBezTo>
                  <a:pt x="2830" y="10350"/>
                  <a:pt x="2822" y="10345"/>
                  <a:pt x="2809" y="10332"/>
                </a:cubicBezTo>
                <a:cubicBezTo>
                  <a:pt x="2799" y="10322"/>
                  <a:pt x="2788" y="10310"/>
                  <a:pt x="2786" y="10306"/>
                </a:cubicBezTo>
                <a:cubicBezTo>
                  <a:pt x="2783" y="10303"/>
                  <a:pt x="2774" y="10293"/>
                  <a:pt x="2766" y="10283"/>
                </a:cubicBezTo>
                <a:cubicBezTo>
                  <a:pt x="2757" y="10272"/>
                  <a:pt x="2738" y="10250"/>
                  <a:pt x="2724" y="10232"/>
                </a:cubicBezTo>
                <a:cubicBezTo>
                  <a:pt x="2711" y="10213"/>
                  <a:pt x="2692" y="10191"/>
                  <a:pt x="2684" y="10183"/>
                </a:cubicBezTo>
                <a:cubicBezTo>
                  <a:pt x="2678" y="10177"/>
                  <a:pt x="2673" y="10170"/>
                  <a:pt x="2669" y="10163"/>
                </a:cubicBezTo>
                <a:cubicBezTo>
                  <a:pt x="2668" y="10161"/>
                  <a:pt x="2657" y="10147"/>
                  <a:pt x="2641" y="10130"/>
                </a:cubicBezTo>
                <a:cubicBezTo>
                  <a:pt x="2625" y="10114"/>
                  <a:pt x="2598" y="10081"/>
                  <a:pt x="2580" y="10057"/>
                </a:cubicBezTo>
                <a:cubicBezTo>
                  <a:pt x="2569" y="10041"/>
                  <a:pt x="2556" y="10026"/>
                  <a:pt x="2541" y="10012"/>
                </a:cubicBezTo>
                <a:cubicBezTo>
                  <a:pt x="2537" y="10010"/>
                  <a:pt x="2535" y="10007"/>
                  <a:pt x="2534" y="10003"/>
                </a:cubicBezTo>
                <a:cubicBezTo>
                  <a:pt x="2531" y="9996"/>
                  <a:pt x="2525" y="9989"/>
                  <a:pt x="2519" y="9982"/>
                </a:cubicBezTo>
                <a:cubicBezTo>
                  <a:pt x="2511" y="9974"/>
                  <a:pt x="2499" y="9960"/>
                  <a:pt x="2491" y="9950"/>
                </a:cubicBezTo>
                <a:cubicBezTo>
                  <a:pt x="2484" y="9939"/>
                  <a:pt x="2467" y="9917"/>
                  <a:pt x="2453" y="9898"/>
                </a:cubicBezTo>
                <a:cubicBezTo>
                  <a:pt x="2439" y="9880"/>
                  <a:pt x="2426" y="9862"/>
                  <a:pt x="2424" y="9859"/>
                </a:cubicBezTo>
                <a:cubicBezTo>
                  <a:pt x="2422" y="9856"/>
                  <a:pt x="2420" y="9853"/>
                  <a:pt x="2417" y="9851"/>
                </a:cubicBezTo>
                <a:cubicBezTo>
                  <a:pt x="2409" y="9845"/>
                  <a:pt x="2307" y="9705"/>
                  <a:pt x="2305" y="9697"/>
                </a:cubicBezTo>
                <a:cubicBezTo>
                  <a:pt x="2304" y="9694"/>
                  <a:pt x="2305" y="9692"/>
                  <a:pt x="2307" y="9692"/>
                </a:cubicBezTo>
                <a:close/>
                <a:moveTo>
                  <a:pt x="2247" y="9493"/>
                </a:moveTo>
                <a:cubicBezTo>
                  <a:pt x="2254" y="9492"/>
                  <a:pt x="2264" y="9506"/>
                  <a:pt x="2261" y="9514"/>
                </a:cubicBezTo>
                <a:cubicBezTo>
                  <a:pt x="2259" y="9518"/>
                  <a:pt x="2262" y="9520"/>
                  <a:pt x="2264" y="9519"/>
                </a:cubicBezTo>
                <a:cubicBezTo>
                  <a:pt x="2276" y="9518"/>
                  <a:pt x="2297" y="9542"/>
                  <a:pt x="2328" y="9592"/>
                </a:cubicBezTo>
                <a:cubicBezTo>
                  <a:pt x="2332" y="9598"/>
                  <a:pt x="2339" y="9608"/>
                  <a:pt x="2343" y="9614"/>
                </a:cubicBezTo>
                <a:cubicBezTo>
                  <a:pt x="2348" y="9621"/>
                  <a:pt x="2365" y="9644"/>
                  <a:pt x="2381" y="9666"/>
                </a:cubicBezTo>
                <a:cubicBezTo>
                  <a:pt x="2397" y="9688"/>
                  <a:pt x="2419" y="9718"/>
                  <a:pt x="2430" y="9733"/>
                </a:cubicBezTo>
                <a:cubicBezTo>
                  <a:pt x="2441" y="9748"/>
                  <a:pt x="2456" y="9766"/>
                  <a:pt x="2462" y="9773"/>
                </a:cubicBezTo>
                <a:cubicBezTo>
                  <a:pt x="2469" y="9779"/>
                  <a:pt x="2483" y="9797"/>
                  <a:pt x="2495" y="9813"/>
                </a:cubicBezTo>
                <a:cubicBezTo>
                  <a:pt x="2503" y="9826"/>
                  <a:pt x="2514" y="9838"/>
                  <a:pt x="2527" y="9849"/>
                </a:cubicBezTo>
                <a:cubicBezTo>
                  <a:pt x="2542" y="9858"/>
                  <a:pt x="2561" y="9859"/>
                  <a:pt x="2566" y="9852"/>
                </a:cubicBezTo>
                <a:cubicBezTo>
                  <a:pt x="2558" y="9829"/>
                  <a:pt x="2544" y="9808"/>
                  <a:pt x="2525" y="9789"/>
                </a:cubicBezTo>
                <a:cubicBezTo>
                  <a:pt x="2518" y="9781"/>
                  <a:pt x="2512" y="9773"/>
                  <a:pt x="2507" y="9764"/>
                </a:cubicBezTo>
                <a:cubicBezTo>
                  <a:pt x="2501" y="9754"/>
                  <a:pt x="2493" y="9744"/>
                  <a:pt x="2482" y="9735"/>
                </a:cubicBezTo>
                <a:cubicBezTo>
                  <a:pt x="2471" y="9725"/>
                  <a:pt x="2462" y="9714"/>
                  <a:pt x="2455" y="9703"/>
                </a:cubicBezTo>
                <a:cubicBezTo>
                  <a:pt x="2442" y="9684"/>
                  <a:pt x="2428" y="9667"/>
                  <a:pt x="2411" y="9650"/>
                </a:cubicBezTo>
                <a:cubicBezTo>
                  <a:pt x="2400" y="9639"/>
                  <a:pt x="2390" y="9628"/>
                  <a:pt x="2382" y="9616"/>
                </a:cubicBezTo>
                <a:cubicBezTo>
                  <a:pt x="2381" y="9615"/>
                  <a:pt x="2387" y="9612"/>
                  <a:pt x="2394" y="9609"/>
                </a:cubicBezTo>
                <a:cubicBezTo>
                  <a:pt x="2406" y="9606"/>
                  <a:pt x="2410" y="9607"/>
                  <a:pt x="2421" y="9616"/>
                </a:cubicBezTo>
                <a:cubicBezTo>
                  <a:pt x="2429" y="9624"/>
                  <a:pt x="2435" y="9632"/>
                  <a:pt x="2441" y="9640"/>
                </a:cubicBezTo>
                <a:cubicBezTo>
                  <a:pt x="2448" y="9651"/>
                  <a:pt x="2456" y="9662"/>
                  <a:pt x="2464" y="9672"/>
                </a:cubicBezTo>
                <a:cubicBezTo>
                  <a:pt x="2472" y="9680"/>
                  <a:pt x="2478" y="9689"/>
                  <a:pt x="2484" y="9698"/>
                </a:cubicBezTo>
                <a:cubicBezTo>
                  <a:pt x="2489" y="9705"/>
                  <a:pt x="2496" y="9710"/>
                  <a:pt x="2505" y="9714"/>
                </a:cubicBezTo>
                <a:cubicBezTo>
                  <a:pt x="2516" y="9719"/>
                  <a:pt x="2523" y="9726"/>
                  <a:pt x="2526" y="9735"/>
                </a:cubicBezTo>
                <a:cubicBezTo>
                  <a:pt x="2527" y="9741"/>
                  <a:pt x="2530" y="9748"/>
                  <a:pt x="2534" y="9754"/>
                </a:cubicBezTo>
                <a:cubicBezTo>
                  <a:pt x="2538" y="9758"/>
                  <a:pt x="2548" y="9770"/>
                  <a:pt x="2556" y="9780"/>
                </a:cubicBezTo>
                <a:cubicBezTo>
                  <a:pt x="2564" y="9791"/>
                  <a:pt x="2574" y="9803"/>
                  <a:pt x="2580" y="9809"/>
                </a:cubicBezTo>
                <a:cubicBezTo>
                  <a:pt x="2589" y="9820"/>
                  <a:pt x="2597" y="9832"/>
                  <a:pt x="2604" y="9844"/>
                </a:cubicBezTo>
                <a:cubicBezTo>
                  <a:pt x="2616" y="9863"/>
                  <a:pt x="2623" y="9870"/>
                  <a:pt x="2631" y="9870"/>
                </a:cubicBezTo>
                <a:cubicBezTo>
                  <a:pt x="2639" y="9870"/>
                  <a:pt x="2645" y="9873"/>
                  <a:pt x="2647" y="9877"/>
                </a:cubicBezTo>
                <a:cubicBezTo>
                  <a:pt x="2671" y="9917"/>
                  <a:pt x="2700" y="9955"/>
                  <a:pt x="2733" y="9992"/>
                </a:cubicBezTo>
                <a:cubicBezTo>
                  <a:pt x="2737" y="9995"/>
                  <a:pt x="2739" y="9998"/>
                  <a:pt x="2741" y="10001"/>
                </a:cubicBezTo>
                <a:cubicBezTo>
                  <a:pt x="2749" y="10011"/>
                  <a:pt x="2759" y="10021"/>
                  <a:pt x="2770" y="10030"/>
                </a:cubicBezTo>
                <a:cubicBezTo>
                  <a:pt x="2781" y="10040"/>
                  <a:pt x="2791" y="10049"/>
                  <a:pt x="2799" y="10059"/>
                </a:cubicBezTo>
                <a:cubicBezTo>
                  <a:pt x="2800" y="10061"/>
                  <a:pt x="2814" y="10080"/>
                  <a:pt x="2831" y="10102"/>
                </a:cubicBezTo>
                <a:cubicBezTo>
                  <a:pt x="2847" y="10123"/>
                  <a:pt x="2867" y="10147"/>
                  <a:pt x="2872" y="10154"/>
                </a:cubicBezTo>
                <a:cubicBezTo>
                  <a:pt x="2877" y="10161"/>
                  <a:pt x="2886" y="10173"/>
                  <a:pt x="2892" y="10181"/>
                </a:cubicBezTo>
                <a:cubicBezTo>
                  <a:pt x="2898" y="10189"/>
                  <a:pt x="2905" y="10201"/>
                  <a:pt x="2909" y="10207"/>
                </a:cubicBezTo>
                <a:cubicBezTo>
                  <a:pt x="2932" y="10241"/>
                  <a:pt x="2959" y="10273"/>
                  <a:pt x="2988" y="10304"/>
                </a:cubicBezTo>
                <a:cubicBezTo>
                  <a:pt x="3021" y="10341"/>
                  <a:pt x="3034" y="10358"/>
                  <a:pt x="3056" y="10386"/>
                </a:cubicBezTo>
                <a:cubicBezTo>
                  <a:pt x="3060" y="10392"/>
                  <a:pt x="3070" y="10404"/>
                  <a:pt x="3078" y="10413"/>
                </a:cubicBezTo>
                <a:cubicBezTo>
                  <a:pt x="3087" y="10423"/>
                  <a:pt x="3104" y="10444"/>
                  <a:pt x="3115" y="10460"/>
                </a:cubicBezTo>
                <a:cubicBezTo>
                  <a:pt x="3127" y="10476"/>
                  <a:pt x="3143" y="10495"/>
                  <a:pt x="3152" y="10504"/>
                </a:cubicBezTo>
                <a:cubicBezTo>
                  <a:pt x="3158" y="10510"/>
                  <a:pt x="3163" y="10517"/>
                  <a:pt x="3167" y="10525"/>
                </a:cubicBezTo>
                <a:cubicBezTo>
                  <a:pt x="3169" y="10529"/>
                  <a:pt x="3173" y="10533"/>
                  <a:pt x="3178" y="10536"/>
                </a:cubicBezTo>
                <a:cubicBezTo>
                  <a:pt x="3187" y="10543"/>
                  <a:pt x="3195" y="10552"/>
                  <a:pt x="3201" y="10561"/>
                </a:cubicBezTo>
                <a:cubicBezTo>
                  <a:pt x="3212" y="10574"/>
                  <a:pt x="3217" y="10578"/>
                  <a:pt x="3219" y="10573"/>
                </a:cubicBezTo>
                <a:cubicBezTo>
                  <a:pt x="3223" y="10562"/>
                  <a:pt x="3239" y="10572"/>
                  <a:pt x="3238" y="10586"/>
                </a:cubicBezTo>
                <a:cubicBezTo>
                  <a:pt x="3237" y="10593"/>
                  <a:pt x="3239" y="10596"/>
                  <a:pt x="3243" y="10595"/>
                </a:cubicBezTo>
                <a:cubicBezTo>
                  <a:pt x="3246" y="10594"/>
                  <a:pt x="3253" y="10599"/>
                  <a:pt x="3257" y="10606"/>
                </a:cubicBezTo>
                <a:cubicBezTo>
                  <a:pt x="3261" y="10613"/>
                  <a:pt x="3267" y="10623"/>
                  <a:pt x="3270" y="10627"/>
                </a:cubicBezTo>
                <a:cubicBezTo>
                  <a:pt x="3272" y="10632"/>
                  <a:pt x="3277" y="10642"/>
                  <a:pt x="3280" y="10649"/>
                </a:cubicBezTo>
                <a:cubicBezTo>
                  <a:pt x="3289" y="10670"/>
                  <a:pt x="3303" y="10690"/>
                  <a:pt x="3319" y="10708"/>
                </a:cubicBezTo>
                <a:cubicBezTo>
                  <a:pt x="3331" y="10720"/>
                  <a:pt x="3339" y="10734"/>
                  <a:pt x="3340" y="10749"/>
                </a:cubicBezTo>
                <a:cubicBezTo>
                  <a:pt x="3344" y="10763"/>
                  <a:pt x="3350" y="10776"/>
                  <a:pt x="3357" y="10789"/>
                </a:cubicBezTo>
                <a:cubicBezTo>
                  <a:pt x="3359" y="10792"/>
                  <a:pt x="3361" y="10794"/>
                  <a:pt x="3362" y="10796"/>
                </a:cubicBezTo>
                <a:lnTo>
                  <a:pt x="3365" y="10800"/>
                </a:lnTo>
                <a:lnTo>
                  <a:pt x="3332" y="10800"/>
                </a:lnTo>
                <a:lnTo>
                  <a:pt x="3329" y="10796"/>
                </a:lnTo>
                <a:cubicBezTo>
                  <a:pt x="3326" y="10793"/>
                  <a:pt x="3324" y="10791"/>
                  <a:pt x="3322" y="10788"/>
                </a:cubicBezTo>
                <a:cubicBezTo>
                  <a:pt x="3313" y="10779"/>
                  <a:pt x="3305" y="10769"/>
                  <a:pt x="3299" y="10759"/>
                </a:cubicBezTo>
                <a:cubicBezTo>
                  <a:pt x="3273" y="10721"/>
                  <a:pt x="3243" y="10679"/>
                  <a:pt x="3216" y="10645"/>
                </a:cubicBezTo>
                <a:cubicBezTo>
                  <a:pt x="3202" y="10629"/>
                  <a:pt x="3191" y="10614"/>
                  <a:pt x="3191" y="10612"/>
                </a:cubicBezTo>
                <a:cubicBezTo>
                  <a:pt x="3188" y="10607"/>
                  <a:pt x="3184" y="10603"/>
                  <a:pt x="3180" y="10599"/>
                </a:cubicBezTo>
                <a:cubicBezTo>
                  <a:pt x="3174" y="10594"/>
                  <a:pt x="3166" y="10586"/>
                  <a:pt x="3161" y="10581"/>
                </a:cubicBezTo>
                <a:cubicBezTo>
                  <a:pt x="3157" y="10576"/>
                  <a:pt x="3150" y="10573"/>
                  <a:pt x="3147" y="10574"/>
                </a:cubicBezTo>
                <a:cubicBezTo>
                  <a:pt x="3144" y="10574"/>
                  <a:pt x="3142" y="10589"/>
                  <a:pt x="3150" y="10592"/>
                </a:cubicBezTo>
                <a:cubicBezTo>
                  <a:pt x="3154" y="10597"/>
                  <a:pt x="3157" y="10603"/>
                  <a:pt x="3158" y="10609"/>
                </a:cubicBezTo>
                <a:cubicBezTo>
                  <a:pt x="3162" y="10619"/>
                  <a:pt x="3168" y="10628"/>
                  <a:pt x="3178" y="10636"/>
                </a:cubicBezTo>
                <a:cubicBezTo>
                  <a:pt x="3185" y="10642"/>
                  <a:pt x="3191" y="10649"/>
                  <a:pt x="3194" y="10657"/>
                </a:cubicBezTo>
                <a:cubicBezTo>
                  <a:pt x="3196" y="10662"/>
                  <a:pt x="3200" y="10666"/>
                  <a:pt x="3206" y="10670"/>
                </a:cubicBezTo>
                <a:cubicBezTo>
                  <a:pt x="3212" y="10673"/>
                  <a:pt x="3215" y="10679"/>
                  <a:pt x="3214" y="10684"/>
                </a:cubicBezTo>
                <a:cubicBezTo>
                  <a:pt x="3213" y="10689"/>
                  <a:pt x="3215" y="10693"/>
                  <a:pt x="3219" y="10696"/>
                </a:cubicBezTo>
                <a:cubicBezTo>
                  <a:pt x="3232" y="10702"/>
                  <a:pt x="3255" y="10740"/>
                  <a:pt x="3249" y="10745"/>
                </a:cubicBezTo>
                <a:cubicBezTo>
                  <a:pt x="3244" y="10750"/>
                  <a:pt x="3243" y="10748"/>
                  <a:pt x="3240" y="10746"/>
                </a:cubicBezTo>
                <a:cubicBezTo>
                  <a:pt x="3231" y="10741"/>
                  <a:pt x="3226" y="10745"/>
                  <a:pt x="3230" y="10753"/>
                </a:cubicBezTo>
                <a:cubicBezTo>
                  <a:pt x="3234" y="10761"/>
                  <a:pt x="3226" y="10768"/>
                  <a:pt x="3213" y="10765"/>
                </a:cubicBezTo>
                <a:cubicBezTo>
                  <a:pt x="3201" y="10761"/>
                  <a:pt x="3181" y="10733"/>
                  <a:pt x="3152" y="10687"/>
                </a:cubicBezTo>
                <a:cubicBezTo>
                  <a:pt x="3145" y="10674"/>
                  <a:pt x="3137" y="10662"/>
                  <a:pt x="3127" y="10651"/>
                </a:cubicBezTo>
                <a:cubicBezTo>
                  <a:pt x="3120" y="10644"/>
                  <a:pt x="3113" y="10637"/>
                  <a:pt x="3108" y="10629"/>
                </a:cubicBezTo>
                <a:cubicBezTo>
                  <a:pt x="3100" y="10618"/>
                  <a:pt x="3083" y="10596"/>
                  <a:pt x="3070" y="10579"/>
                </a:cubicBezTo>
                <a:lnTo>
                  <a:pt x="3013" y="10506"/>
                </a:lnTo>
                <a:cubicBezTo>
                  <a:pt x="2977" y="10459"/>
                  <a:pt x="2888" y="10349"/>
                  <a:pt x="2878" y="10339"/>
                </a:cubicBezTo>
                <a:cubicBezTo>
                  <a:pt x="2868" y="10329"/>
                  <a:pt x="2779" y="10221"/>
                  <a:pt x="2768" y="10203"/>
                </a:cubicBezTo>
                <a:cubicBezTo>
                  <a:pt x="2762" y="10195"/>
                  <a:pt x="2755" y="10186"/>
                  <a:pt x="2751" y="10183"/>
                </a:cubicBezTo>
                <a:cubicBezTo>
                  <a:pt x="2740" y="10171"/>
                  <a:pt x="2729" y="10158"/>
                  <a:pt x="2721" y="10144"/>
                </a:cubicBezTo>
                <a:cubicBezTo>
                  <a:pt x="2716" y="10137"/>
                  <a:pt x="2698" y="10113"/>
                  <a:pt x="2680" y="10090"/>
                </a:cubicBezTo>
                <a:cubicBezTo>
                  <a:pt x="2667" y="10074"/>
                  <a:pt x="2655" y="10058"/>
                  <a:pt x="2646" y="10041"/>
                </a:cubicBezTo>
                <a:cubicBezTo>
                  <a:pt x="2645" y="10037"/>
                  <a:pt x="2642" y="10034"/>
                  <a:pt x="2638" y="10032"/>
                </a:cubicBezTo>
                <a:cubicBezTo>
                  <a:pt x="2621" y="10017"/>
                  <a:pt x="2607" y="10001"/>
                  <a:pt x="2598" y="9984"/>
                </a:cubicBezTo>
                <a:cubicBezTo>
                  <a:pt x="2594" y="9976"/>
                  <a:pt x="2589" y="9968"/>
                  <a:pt x="2581" y="9961"/>
                </a:cubicBezTo>
                <a:cubicBezTo>
                  <a:pt x="2571" y="9951"/>
                  <a:pt x="2562" y="9941"/>
                  <a:pt x="2554" y="9930"/>
                </a:cubicBezTo>
                <a:cubicBezTo>
                  <a:pt x="2548" y="9921"/>
                  <a:pt x="2523" y="9891"/>
                  <a:pt x="2500" y="9862"/>
                </a:cubicBezTo>
                <a:cubicBezTo>
                  <a:pt x="2476" y="9834"/>
                  <a:pt x="2448" y="9799"/>
                  <a:pt x="2438" y="9786"/>
                </a:cubicBezTo>
                <a:cubicBezTo>
                  <a:pt x="2429" y="9773"/>
                  <a:pt x="2418" y="9759"/>
                  <a:pt x="2414" y="9756"/>
                </a:cubicBezTo>
                <a:cubicBezTo>
                  <a:pt x="2409" y="9750"/>
                  <a:pt x="2405" y="9744"/>
                  <a:pt x="2402" y="9738"/>
                </a:cubicBezTo>
                <a:cubicBezTo>
                  <a:pt x="2399" y="9733"/>
                  <a:pt x="2395" y="9728"/>
                  <a:pt x="2390" y="9724"/>
                </a:cubicBezTo>
                <a:cubicBezTo>
                  <a:pt x="2385" y="9721"/>
                  <a:pt x="2379" y="9712"/>
                  <a:pt x="2352" y="9669"/>
                </a:cubicBezTo>
                <a:cubicBezTo>
                  <a:pt x="2343" y="9656"/>
                  <a:pt x="2334" y="9643"/>
                  <a:pt x="2323" y="9631"/>
                </a:cubicBezTo>
                <a:cubicBezTo>
                  <a:pt x="2299" y="9601"/>
                  <a:pt x="2279" y="9569"/>
                  <a:pt x="2264" y="9536"/>
                </a:cubicBezTo>
                <a:cubicBezTo>
                  <a:pt x="2262" y="9530"/>
                  <a:pt x="2258" y="9524"/>
                  <a:pt x="2253" y="9520"/>
                </a:cubicBezTo>
                <a:cubicBezTo>
                  <a:pt x="2245" y="9516"/>
                  <a:pt x="2241" y="9495"/>
                  <a:pt x="2247" y="9493"/>
                </a:cubicBezTo>
                <a:close/>
                <a:moveTo>
                  <a:pt x="2388" y="9463"/>
                </a:moveTo>
                <a:cubicBezTo>
                  <a:pt x="2391" y="9463"/>
                  <a:pt x="2395" y="9464"/>
                  <a:pt x="2400" y="9469"/>
                </a:cubicBezTo>
                <a:cubicBezTo>
                  <a:pt x="2404" y="9473"/>
                  <a:pt x="2408" y="9478"/>
                  <a:pt x="2410" y="9482"/>
                </a:cubicBezTo>
                <a:cubicBezTo>
                  <a:pt x="2410" y="9485"/>
                  <a:pt x="2414" y="9487"/>
                  <a:pt x="2419" y="9487"/>
                </a:cubicBezTo>
                <a:cubicBezTo>
                  <a:pt x="2430" y="9484"/>
                  <a:pt x="2460" y="9509"/>
                  <a:pt x="2467" y="9525"/>
                </a:cubicBezTo>
                <a:cubicBezTo>
                  <a:pt x="2469" y="9533"/>
                  <a:pt x="2475" y="9540"/>
                  <a:pt x="2483" y="9546"/>
                </a:cubicBezTo>
                <a:cubicBezTo>
                  <a:pt x="2490" y="9551"/>
                  <a:pt x="2494" y="9557"/>
                  <a:pt x="2496" y="9563"/>
                </a:cubicBezTo>
                <a:cubicBezTo>
                  <a:pt x="2504" y="9580"/>
                  <a:pt x="2519" y="9596"/>
                  <a:pt x="2539" y="9609"/>
                </a:cubicBezTo>
                <a:cubicBezTo>
                  <a:pt x="2546" y="9616"/>
                  <a:pt x="2551" y="9623"/>
                  <a:pt x="2554" y="9631"/>
                </a:cubicBezTo>
                <a:cubicBezTo>
                  <a:pt x="2558" y="9640"/>
                  <a:pt x="2563" y="9648"/>
                  <a:pt x="2571" y="9655"/>
                </a:cubicBezTo>
                <a:cubicBezTo>
                  <a:pt x="2580" y="9665"/>
                  <a:pt x="2588" y="9675"/>
                  <a:pt x="2592" y="9687"/>
                </a:cubicBezTo>
                <a:cubicBezTo>
                  <a:pt x="2594" y="9695"/>
                  <a:pt x="2599" y="9702"/>
                  <a:pt x="2608" y="9708"/>
                </a:cubicBezTo>
                <a:cubicBezTo>
                  <a:pt x="2612" y="9709"/>
                  <a:pt x="2617" y="9715"/>
                  <a:pt x="2618" y="9723"/>
                </a:cubicBezTo>
                <a:cubicBezTo>
                  <a:pt x="2620" y="9734"/>
                  <a:pt x="2625" y="9744"/>
                  <a:pt x="2632" y="9753"/>
                </a:cubicBezTo>
                <a:cubicBezTo>
                  <a:pt x="2638" y="9762"/>
                  <a:pt x="2643" y="9770"/>
                  <a:pt x="2645" y="9779"/>
                </a:cubicBezTo>
                <a:cubicBezTo>
                  <a:pt x="2647" y="9787"/>
                  <a:pt x="2648" y="9789"/>
                  <a:pt x="2636" y="9787"/>
                </a:cubicBezTo>
                <a:cubicBezTo>
                  <a:pt x="2624" y="9785"/>
                  <a:pt x="2614" y="9775"/>
                  <a:pt x="2599" y="9751"/>
                </a:cubicBezTo>
                <a:cubicBezTo>
                  <a:pt x="2594" y="9742"/>
                  <a:pt x="2584" y="9727"/>
                  <a:pt x="2577" y="9717"/>
                </a:cubicBezTo>
                <a:cubicBezTo>
                  <a:pt x="2571" y="9707"/>
                  <a:pt x="2559" y="9688"/>
                  <a:pt x="2550" y="9675"/>
                </a:cubicBezTo>
                <a:cubicBezTo>
                  <a:pt x="2542" y="9661"/>
                  <a:pt x="2530" y="9644"/>
                  <a:pt x="2524" y="9636"/>
                </a:cubicBezTo>
                <a:lnTo>
                  <a:pt x="2523" y="9635"/>
                </a:lnTo>
                <a:cubicBezTo>
                  <a:pt x="2517" y="9628"/>
                  <a:pt x="2508" y="9615"/>
                  <a:pt x="2504" y="9610"/>
                </a:cubicBezTo>
                <a:cubicBezTo>
                  <a:pt x="2498" y="9601"/>
                  <a:pt x="2490" y="9593"/>
                  <a:pt x="2482" y="9585"/>
                </a:cubicBezTo>
                <a:cubicBezTo>
                  <a:pt x="2473" y="9577"/>
                  <a:pt x="2467" y="9568"/>
                  <a:pt x="2463" y="9559"/>
                </a:cubicBezTo>
                <a:cubicBezTo>
                  <a:pt x="2459" y="9547"/>
                  <a:pt x="2455" y="9545"/>
                  <a:pt x="2443" y="9546"/>
                </a:cubicBezTo>
                <a:cubicBezTo>
                  <a:pt x="2431" y="9547"/>
                  <a:pt x="2427" y="9546"/>
                  <a:pt x="2426" y="9535"/>
                </a:cubicBezTo>
                <a:cubicBezTo>
                  <a:pt x="2424" y="9529"/>
                  <a:pt x="2420" y="9523"/>
                  <a:pt x="2413" y="9519"/>
                </a:cubicBezTo>
                <a:cubicBezTo>
                  <a:pt x="2405" y="9514"/>
                  <a:pt x="2400" y="9508"/>
                  <a:pt x="2397" y="9502"/>
                </a:cubicBezTo>
                <a:lnTo>
                  <a:pt x="2385" y="9478"/>
                </a:lnTo>
                <a:cubicBezTo>
                  <a:pt x="2380" y="9469"/>
                  <a:pt x="2383" y="9463"/>
                  <a:pt x="2388" y="9463"/>
                </a:cubicBezTo>
                <a:close/>
                <a:moveTo>
                  <a:pt x="2125" y="9423"/>
                </a:moveTo>
                <a:cubicBezTo>
                  <a:pt x="2129" y="9424"/>
                  <a:pt x="2138" y="9435"/>
                  <a:pt x="2147" y="9450"/>
                </a:cubicBezTo>
                <a:cubicBezTo>
                  <a:pt x="2157" y="9466"/>
                  <a:pt x="2170" y="9484"/>
                  <a:pt x="2174" y="9489"/>
                </a:cubicBezTo>
                <a:cubicBezTo>
                  <a:pt x="2185" y="9503"/>
                  <a:pt x="2195" y="9517"/>
                  <a:pt x="2203" y="9531"/>
                </a:cubicBezTo>
                <a:cubicBezTo>
                  <a:pt x="2208" y="9543"/>
                  <a:pt x="2216" y="9554"/>
                  <a:pt x="2226" y="9565"/>
                </a:cubicBezTo>
                <a:cubicBezTo>
                  <a:pt x="2230" y="9570"/>
                  <a:pt x="2234" y="9576"/>
                  <a:pt x="2237" y="9581"/>
                </a:cubicBezTo>
                <a:cubicBezTo>
                  <a:pt x="2239" y="9586"/>
                  <a:pt x="2247" y="9597"/>
                  <a:pt x="2254" y="9607"/>
                </a:cubicBezTo>
                <a:cubicBezTo>
                  <a:pt x="2262" y="9617"/>
                  <a:pt x="2273" y="9634"/>
                  <a:pt x="2280" y="9645"/>
                </a:cubicBezTo>
                <a:cubicBezTo>
                  <a:pt x="2285" y="9654"/>
                  <a:pt x="2291" y="9663"/>
                  <a:pt x="2299" y="9671"/>
                </a:cubicBezTo>
                <a:lnTo>
                  <a:pt x="2299" y="9671"/>
                </a:lnTo>
                <a:cubicBezTo>
                  <a:pt x="2309" y="9679"/>
                  <a:pt x="2311" y="9688"/>
                  <a:pt x="2304" y="9689"/>
                </a:cubicBezTo>
                <a:cubicBezTo>
                  <a:pt x="2301" y="9690"/>
                  <a:pt x="2294" y="9684"/>
                  <a:pt x="2289" y="9676"/>
                </a:cubicBezTo>
                <a:cubicBezTo>
                  <a:pt x="2283" y="9669"/>
                  <a:pt x="2273" y="9655"/>
                  <a:pt x="2266" y="9645"/>
                </a:cubicBezTo>
                <a:cubicBezTo>
                  <a:pt x="2259" y="9635"/>
                  <a:pt x="2250" y="9621"/>
                  <a:pt x="2246" y="9614"/>
                </a:cubicBezTo>
                <a:cubicBezTo>
                  <a:pt x="2242" y="9607"/>
                  <a:pt x="2225" y="9582"/>
                  <a:pt x="2208" y="9559"/>
                </a:cubicBezTo>
                <a:cubicBezTo>
                  <a:pt x="2133" y="9454"/>
                  <a:pt x="2117" y="9428"/>
                  <a:pt x="2124" y="9423"/>
                </a:cubicBezTo>
                <a:cubicBezTo>
                  <a:pt x="2124" y="9422"/>
                  <a:pt x="2124" y="9422"/>
                  <a:pt x="2125" y="9423"/>
                </a:cubicBezTo>
                <a:close/>
                <a:moveTo>
                  <a:pt x="2109" y="9394"/>
                </a:moveTo>
                <a:cubicBezTo>
                  <a:pt x="2110" y="9394"/>
                  <a:pt x="2113" y="9398"/>
                  <a:pt x="2117" y="9405"/>
                </a:cubicBezTo>
                <a:lnTo>
                  <a:pt x="2117" y="9405"/>
                </a:lnTo>
                <a:cubicBezTo>
                  <a:pt x="2120" y="9412"/>
                  <a:pt x="2120" y="9417"/>
                  <a:pt x="2117" y="9417"/>
                </a:cubicBezTo>
                <a:cubicBezTo>
                  <a:pt x="2114" y="9418"/>
                  <a:pt x="2110" y="9412"/>
                  <a:pt x="2109" y="9405"/>
                </a:cubicBezTo>
                <a:cubicBezTo>
                  <a:pt x="2107" y="9398"/>
                  <a:pt x="2107" y="9394"/>
                  <a:pt x="2109" y="9394"/>
                </a:cubicBezTo>
                <a:close/>
                <a:moveTo>
                  <a:pt x="2058" y="9323"/>
                </a:moveTo>
                <a:cubicBezTo>
                  <a:pt x="2059" y="9323"/>
                  <a:pt x="2061" y="9324"/>
                  <a:pt x="2063" y="9327"/>
                </a:cubicBezTo>
                <a:cubicBezTo>
                  <a:pt x="2080" y="9343"/>
                  <a:pt x="2091" y="9362"/>
                  <a:pt x="2098" y="9381"/>
                </a:cubicBezTo>
                <a:lnTo>
                  <a:pt x="2097" y="9381"/>
                </a:lnTo>
                <a:cubicBezTo>
                  <a:pt x="2100" y="9395"/>
                  <a:pt x="2098" y="9394"/>
                  <a:pt x="2080" y="9367"/>
                </a:cubicBezTo>
                <a:cubicBezTo>
                  <a:pt x="2064" y="9344"/>
                  <a:pt x="2054" y="9323"/>
                  <a:pt x="2058" y="9323"/>
                </a:cubicBezTo>
                <a:close/>
                <a:moveTo>
                  <a:pt x="1970" y="9176"/>
                </a:moveTo>
                <a:cubicBezTo>
                  <a:pt x="1974" y="9175"/>
                  <a:pt x="1983" y="9186"/>
                  <a:pt x="1993" y="9204"/>
                </a:cubicBezTo>
                <a:cubicBezTo>
                  <a:pt x="2000" y="9218"/>
                  <a:pt x="2010" y="9235"/>
                  <a:pt x="2015" y="9242"/>
                </a:cubicBezTo>
                <a:lnTo>
                  <a:pt x="2015" y="9241"/>
                </a:lnTo>
                <a:cubicBezTo>
                  <a:pt x="2021" y="9252"/>
                  <a:pt x="2026" y="9262"/>
                  <a:pt x="2031" y="9273"/>
                </a:cubicBezTo>
                <a:lnTo>
                  <a:pt x="2038" y="9291"/>
                </a:lnTo>
                <a:lnTo>
                  <a:pt x="2026" y="9278"/>
                </a:lnTo>
                <a:cubicBezTo>
                  <a:pt x="2019" y="9270"/>
                  <a:pt x="2014" y="9262"/>
                  <a:pt x="2009" y="9254"/>
                </a:cubicBezTo>
                <a:cubicBezTo>
                  <a:pt x="2006" y="9248"/>
                  <a:pt x="2001" y="9238"/>
                  <a:pt x="1996" y="9232"/>
                </a:cubicBezTo>
                <a:cubicBezTo>
                  <a:pt x="1984" y="9218"/>
                  <a:pt x="1974" y="9202"/>
                  <a:pt x="1969" y="9185"/>
                </a:cubicBezTo>
                <a:cubicBezTo>
                  <a:pt x="1968" y="9179"/>
                  <a:pt x="1968" y="9176"/>
                  <a:pt x="1970" y="9176"/>
                </a:cubicBezTo>
                <a:close/>
                <a:moveTo>
                  <a:pt x="1926" y="9097"/>
                </a:moveTo>
                <a:cubicBezTo>
                  <a:pt x="1926" y="9097"/>
                  <a:pt x="1928" y="9100"/>
                  <a:pt x="1931" y="9105"/>
                </a:cubicBezTo>
                <a:cubicBezTo>
                  <a:pt x="1935" y="9111"/>
                  <a:pt x="1941" y="9119"/>
                  <a:pt x="1945" y="9124"/>
                </a:cubicBezTo>
                <a:cubicBezTo>
                  <a:pt x="1950" y="9132"/>
                  <a:pt x="1954" y="9141"/>
                  <a:pt x="1956" y="9149"/>
                </a:cubicBezTo>
                <a:lnTo>
                  <a:pt x="1955" y="9149"/>
                </a:lnTo>
                <a:cubicBezTo>
                  <a:pt x="1957" y="9163"/>
                  <a:pt x="1956" y="9162"/>
                  <a:pt x="1941" y="9139"/>
                </a:cubicBezTo>
                <a:cubicBezTo>
                  <a:pt x="1933" y="9128"/>
                  <a:pt x="1928" y="9116"/>
                  <a:pt x="1925" y="9104"/>
                </a:cubicBezTo>
                <a:cubicBezTo>
                  <a:pt x="1925" y="9099"/>
                  <a:pt x="1925" y="9097"/>
                  <a:pt x="1926" y="9097"/>
                </a:cubicBezTo>
                <a:close/>
                <a:moveTo>
                  <a:pt x="1917" y="9081"/>
                </a:moveTo>
                <a:cubicBezTo>
                  <a:pt x="1918" y="9081"/>
                  <a:pt x="1920" y="9082"/>
                  <a:pt x="1921" y="9083"/>
                </a:cubicBezTo>
                <a:cubicBezTo>
                  <a:pt x="1923" y="9084"/>
                  <a:pt x="1923" y="9087"/>
                  <a:pt x="1920" y="9088"/>
                </a:cubicBezTo>
                <a:cubicBezTo>
                  <a:pt x="1917" y="9090"/>
                  <a:pt x="1913" y="9090"/>
                  <a:pt x="1911" y="9088"/>
                </a:cubicBezTo>
                <a:cubicBezTo>
                  <a:pt x="1910" y="9088"/>
                  <a:pt x="1910" y="9088"/>
                  <a:pt x="1910" y="9088"/>
                </a:cubicBezTo>
                <a:cubicBezTo>
                  <a:pt x="1908" y="9087"/>
                  <a:pt x="1909" y="9084"/>
                  <a:pt x="1912" y="9083"/>
                </a:cubicBezTo>
                <a:cubicBezTo>
                  <a:pt x="1913" y="9082"/>
                  <a:pt x="1915" y="9082"/>
                  <a:pt x="1917" y="9081"/>
                </a:cubicBezTo>
                <a:close/>
                <a:moveTo>
                  <a:pt x="1900" y="9062"/>
                </a:moveTo>
                <a:cubicBezTo>
                  <a:pt x="1902" y="9062"/>
                  <a:pt x="1904" y="9063"/>
                  <a:pt x="1906" y="9066"/>
                </a:cubicBezTo>
                <a:cubicBezTo>
                  <a:pt x="1911" y="9070"/>
                  <a:pt x="1908" y="9070"/>
                  <a:pt x="1903" y="9068"/>
                </a:cubicBezTo>
                <a:cubicBezTo>
                  <a:pt x="1899" y="9066"/>
                  <a:pt x="1897" y="9064"/>
                  <a:pt x="1898" y="9062"/>
                </a:cubicBezTo>
                <a:lnTo>
                  <a:pt x="1897" y="9063"/>
                </a:lnTo>
                <a:cubicBezTo>
                  <a:pt x="1898" y="9062"/>
                  <a:pt x="1898" y="9062"/>
                  <a:pt x="1899" y="9062"/>
                </a:cubicBezTo>
                <a:cubicBezTo>
                  <a:pt x="1899" y="9062"/>
                  <a:pt x="1900" y="9062"/>
                  <a:pt x="1900" y="9062"/>
                </a:cubicBezTo>
                <a:close/>
                <a:moveTo>
                  <a:pt x="1889" y="9028"/>
                </a:moveTo>
                <a:lnTo>
                  <a:pt x="1889" y="9029"/>
                </a:lnTo>
                <a:lnTo>
                  <a:pt x="1889" y="9029"/>
                </a:lnTo>
                <a:lnTo>
                  <a:pt x="1889" y="9028"/>
                </a:lnTo>
                <a:close/>
                <a:moveTo>
                  <a:pt x="1881" y="9026"/>
                </a:moveTo>
                <a:cubicBezTo>
                  <a:pt x="1881" y="9026"/>
                  <a:pt x="1882" y="9026"/>
                  <a:pt x="1883" y="9026"/>
                </a:cubicBezTo>
                <a:cubicBezTo>
                  <a:pt x="1885" y="9027"/>
                  <a:pt x="1888" y="9027"/>
                  <a:pt x="1889" y="9028"/>
                </a:cubicBezTo>
                <a:lnTo>
                  <a:pt x="1889" y="9029"/>
                </a:lnTo>
                <a:lnTo>
                  <a:pt x="1889" y="9029"/>
                </a:lnTo>
                <a:cubicBezTo>
                  <a:pt x="1888" y="9030"/>
                  <a:pt x="1886" y="9030"/>
                  <a:pt x="1884" y="9031"/>
                </a:cubicBezTo>
                <a:cubicBezTo>
                  <a:pt x="1881" y="9032"/>
                  <a:pt x="1878" y="9030"/>
                  <a:pt x="1877" y="9028"/>
                </a:cubicBezTo>
                <a:cubicBezTo>
                  <a:pt x="1877" y="9027"/>
                  <a:pt x="1878" y="9026"/>
                  <a:pt x="1881" y="9026"/>
                </a:cubicBezTo>
                <a:close/>
                <a:moveTo>
                  <a:pt x="1858" y="8987"/>
                </a:moveTo>
                <a:cubicBezTo>
                  <a:pt x="1859" y="8987"/>
                  <a:pt x="1860" y="8988"/>
                  <a:pt x="1862" y="8990"/>
                </a:cubicBezTo>
                <a:lnTo>
                  <a:pt x="1864" y="8989"/>
                </a:lnTo>
                <a:cubicBezTo>
                  <a:pt x="1873" y="8998"/>
                  <a:pt x="1874" y="9004"/>
                  <a:pt x="1866" y="9006"/>
                </a:cubicBezTo>
                <a:cubicBezTo>
                  <a:pt x="1862" y="9006"/>
                  <a:pt x="1859" y="9001"/>
                  <a:pt x="1858" y="8995"/>
                </a:cubicBezTo>
                <a:cubicBezTo>
                  <a:pt x="1857" y="8989"/>
                  <a:pt x="1857" y="8987"/>
                  <a:pt x="1858" y="8987"/>
                </a:cubicBezTo>
                <a:close/>
                <a:moveTo>
                  <a:pt x="1837" y="8947"/>
                </a:moveTo>
                <a:cubicBezTo>
                  <a:pt x="1842" y="8949"/>
                  <a:pt x="1844" y="8952"/>
                  <a:pt x="1844" y="8956"/>
                </a:cubicBezTo>
                <a:cubicBezTo>
                  <a:pt x="1845" y="8962"/>
                  <a:pt x="1844" y="8963"/>
                  <a:pt x="1839" y="8960"/>
                </a:cubicBezTo>
                <a:cubicBezTo>
                  <a:pt x="1831" y="8954"/>
                  <a:pt x="1829" y="8946"/>
                  <a:pt x="1837" y="8947"/>
                </a:cubicBezTo>
                <a:lnTo>
                  <a:pt x="1837" y="8947"/>
                </a:lnTo>
                <a:close/>
                <a:moveTo>
                  <a:pt x="1783" y="8850"/>
                </a:moveTo>
                <a:cubicBezTo>
                  <a:pt x="1783" y="8850"/>
                  <a:pt x="1785" y="8851"/>
                  <a:pt x="1786" y="8853"/>
                </a:cubicBezTo>
                <a:lnTo>
                  <a:pt x="1787" y="8852"/>
                </a:lnTo>
                <a:cubicBezTo>
                  <a:pt x="1801" y="8869"/>
                  <a:pt x="1806" y="8880"/>
                  <a:pt x="1800" y="8878"/>
                </a:cubicBezTo>
                <a:cubicBezTo>
                  <a:pt x="1794" y="8873"/>
                  <a:pt x="1789" y="8867"/>
                  <a:pt x="1787" y="8860"/>
                </a:cubicBezTo>
                <a:cubicBezTo>
                  <a:pt x="1784" y="8854"/>
                  <a:pt x="1782" y="8850"/>
                  <a:pt x="1783" y="8850"/>
                </a:cubicBezTo>
                <a:close/>
                <a:moveTo>
                  <a:pt x="2739" y="8775"/>
                </a:moveTo>
                <a:cubicBezTo>
                  <a:pt x="2739" y="8775"/>
                  <a:pt x="2738" y="8775"/>
                  <a:pt x="2737" y="8775"/>
                </a:cubicBezTo>
                <a:cubicBezTo>
                  <a:pt x="2734" y="8775"/>
                  <a:pt x="2732" y="8777"/>
                  <a:pt x="2732" y="8777"/>
                </a:cubicBezTo>
                <a:cubicBezTo>
                  <a:pt x="2732" y="8778"/>
                  <a:pt x="2735" y="8779"/>
                  <a:pt x="2738" y="8780"/>
                </a:cubicBezTo>
                <a:cubicBezTo>
                  <a:pt x="2741" y="8781"/>
                  <a:pt x="2744" y="8779"/>
                  <a:pt x="2744" y="8778"/>
                </a:cubicBezTo>
                <a:cubicBezTo>
                  <a:pt x="2743" y="8776"/>
                  <a:pt x="2742" y="8775"/>
                  <a:pt x="2739" y="8775"/>
                </a:cubicBezTo>
                <a:close/>
                <a:moveTo>
                  <a:pt x="1701" y="8690"/>
                </a:moveTo>
                <a:cubicBezTo>
                  <a:pt x="1707" y="8689"/>
                  <a:pt x="1722" y="8703"/>
                  <a:pt x="1720" y="8705"/>
                </a:cubicBezTo>
                <a:cubicBezTo>
                  <a:pt x="1718" y="8706"/>
                  <a:pt x="1720" y="8711"/>
                  <a:pt x="1725" y="8716"/>
                </a:cubicBezTo>
                <a:cubicBezTo>
                  <a:pt x="1731" y="8725"/>
                  <a:pt x="1736" y="8734"/>
                  <a:pt x="1738" y="8744"/>
                </a:cubicBezTo>
                <a:cubicBezTo>
                  <a:pt x="1741" y="8754"/>
                  <a:pt x="1746" y="8765"/>
                  <a:pt x="1754" y="8774"/>
                </a:cubicBezTo>
                <a:cubicBezTo>
                  <a:pt x="1760" y="8780"/>
                  <a:pt x="1765" y="8787"/>
                  <a:pt x="1770" y="8795"/>
                </a:cubicBezTo>
                <a:cubicBezTo>
                  <a:pt x="1773" y="8802"/>
                  <a:pt x="1779" y="8810"/>
                  <a:pt x="1783" y="8815"/>
                </a:cubicBezTo>
                <a:lnTo>
                  <a:pt x="1784" y="8815"/>
                </a:lnTo>
                <a:cubicBezTo>
                  <a:pt x="1789" y="8822"/>
                  <a:pt x="1788" y="8825"/>
                  <a:pt x="1779" y="8825"/>
                </a:cubicBezTo>
                <a:cubicBezTo>
                  <a:pt x="1770" y="8826"/>
                  <a:pt x="1765" y="8819"/>
                  <a:pt x="1752" y="8793"/>
                </a:cubicBezTo>
                <a:cubicBezTo>
                  <a:pt x="1742" y="8775"/>
                  <a:pt x="1730" y="8753"/>
                  <a:pt x="1724" y="8745"/>
                </a:cubicBezTo>
                <a:cubicBezTo>
                  <a:pt x="1719" y="8739"/>
                  <a:pt x="1715" y="8732"/>
                  <a:pt x="1711" y="8726"/>
                </a:cubicBezTo>
                <a:cubicBezTo>
                  <a:pt x="1710" y="8723"/>
                  <a:pt x="1706" y="8714"/>
                  <a:pt x="1702" y="8707"/>
                </a:cubicBezTo>
                <a:cubicBezTo>
                  <a:pt x="1698" y="8699"/>
                  <a:pt x="1694" y="8693"/>
                  <a:pt x="1700" y="8690"/>
                </a:cubicBezTo>
                <a:cubicBezTo>
                  <a:pt x="1700" y="8690"/>
                  <a:pt x="1700" y="8690"/>
                  <a:pt x="1701" y="8690"/>
                </a:cubicBezTo>
                <a:close/>
                <a:moveTo>
                  <a:pt x="1738" y="8632"/>
                </a:moveTo>
                <a:cubicBezTo>
                  <a:pt x="1738" y="8632"/>
                  <a:pt x="1739" y="8632"/>
                  <a:pt x="1740" y="8633"/>
                </a:cubicBezTo>
                <a:cubicBezTo>
                  <a:pt x="1756" y="8643"/>
                  <a:pt x="1767" y="8656"/>
                  <a:pt x="1770" y="8670"/>
                </a:cubicBezTo>
                <a:cubicBezTo>
                  <a:pt x="1774" y="8680"/>
                  <a:pt x="1779" y="8690"/>
                  <a:pt x="1785" y="8700"/>
                </a:cubicBezTo>
                <a:cubicBezTo>
                  <a:pt x="1793" y="8713"/>
                  <a:pt x="1800" y="8726"/>
                  <a:pt x="1805" y="8740"/>
                </a:cubicBezTo>
                <a:cubicBezTo>
                  <a:pt x="1808" y="8748"/>
                  <a:pt x="1813" y="8757"/>
                  <a:pt x="1819" y="8765"/>
                </a:cubicBezTo>
                <a:cubicBezTo>
                  <a:pt x="1826" y="8774"/>
                  <a:pt x="1831" y="8783"/>
                  <a:pt x="1833" y="8793"/>
                </a:cubicBezTo>
                <a:cubicBezTo>
                  <a:pt x="1837" y="8806"/>
                  <a:pt x="1844" y="8818"/>
                  <a:pt x="1853" y="8829"/>
                </a:cubicBezTo>
                <a:cubicBezTo>
                  <a:pt x="1867" y="8849"/>
                  <a:pt x="1879" y="8869"/>
                  <a:pt x="1890" y="8890"/>
                </a:cubicBezTo>
                <a:cubicBezTo>
                  <a:pt x="1904" y="8917"/>
                  <a:pt x="1921" y="8949"/>
                  <a:pt x="1928" y="8961"/>
                </a:cubicBezTo>
                <a:cubicBezTo>
                  <a:pt x="1935" y="8974"/>
                  <a:pt x="1945" y="8992"/>
                  <a:pt x="1950" y="9001"/>
                </a:cubicBezTo>
                <a:cubicBezTo>
                  <a:pt x="1955" y="9010"/>
                  <a:pt x="1965" y="9026"/>
                  <a:pt x="1972" y="9035"/>
                </a:cubicBezTo>
                <a:cubicBezTo>
                  <a:pt x="1978" y="9045"/>
                  <a:pt x="1991" y="9065"/>
                  <a:pt x="1999" y="9079"/>
                </a:cubicBezTo>
                <a:cubicBezTo>
                  <a:pt x="2018" y="9115"/>
                  <a:pt x="2036" y="9146"/>
                  <a:pt x="2047" y="9162"/>
                </a:cubicBezTo>
                <a:cubicBezTo>
                  <a:pt x="2053" y="9169"/>
                  <a:pt x="2064" y="9188"/>
                  <a:pt x="2072" y="9204"/>
                </a:cubicBezTo>
                <a:cubicBezTo>
                  <a:pt x="2080" y="9221"/>
                  <a:pt x="2090" y="9238"/>
                  <a:pt x="2095" y="9244"/>
                </a:cubicBezTo>
                <a:cubicBezTo>
                  <a:pt x="2099" y="9249"/>
                  <a:pt x="2114" y="9272"/>
                  <a:pt x="2129" y="9296"/>
                </a:cubicBezTo>
                <a:cubicBezTo>
                  <a:pt x="2163" y="9349"/>
                  <a:pt x="2193" y="9394"/>
                  <a:pt x="2203" y="9404"/>
                </a:cubicBezTo>
                <a:cubicBezTo>
                  <a:pt x="2208" y="9410"/>
                  <a:pt x="2213" y="9416"/>
                  <a:pt x="2216" y="9422"/>
                </a:cubicBezTo>
                <a:cubicBezTo>
                  <a:pt x="2219" y="9427"/>
                  <a:pt x="2225" y="9437"/>
                  <a:pt x="2230" y="9444"/>
                </a:cubicBezTo>
                <a:cubicBezTo>
                  <a:pt x="2242" y="9462"/>
                  <a:pt x="2247" y="9484"/>
                  <a:pt x="2238" y="9484"/>
                </a:cubicBezTo>
                <a:cubicBezTo>
                  <a:pt x="2228" y="9483"/>
                  <a:pt x="2205" y="9458"/>
                  <a:pt x="2180" y="9420"/>
                </a:cubicBezTo>
                <a:cubicBezTo>
                  <a:pt x="2168" y="9402"/>
                  <a:pt x="2153" y="9380"/>
                  <a:pt x="2146" y="9370"/>
                </a:cubicBezTo>
                <a:cubicBezTo>
                  <a:pt x="2139" y="9360"/>
                  <a:pt x="2128" y="9343"/>
                  <a:pt x="2121" y="9331"/>
                </a:cubicBezTo>
                <a:cubicBezTo>
                  <a:pt x="2107" y="9308"/>
                  <a:pt x="2091" y="9286"/>
                  <a:pt x="2073" y="9265"/>
                </a:cubicBezTo>
                <a:cubicBezTo>
                  <a:pt x="2066" y="9255"/>
                  <a:pt x="2060" y="9244"/>
                  <a:pt x="2056" y="9234"/>
                </a:cubicBezTo>
                <a:cubicBezTo>
                  <a:pt x="2045" y="9205"/>
                  <a:pt x="2029" y="9177"/>
                  <a:pt x="2010" y="9151"/>
                </a:cubicBezTo>
                <a:lnTo>
                  <a:pt x="2010" y="9151"/>
                </a:lnTo>
                <a:cubicBezTo>
                  <a:pt x="2000" y="9137"/>
                  <a:pt x="1986" y="9110"/>
                  <a:pt x="1975" y="9091"/>
                </a:cubicBezTo>
                <a:cubicBezTo>
                  <a:pt x="1964" y="9071"/>
                  <a:pt x="1950" y="9046"/>
                  <a:pt x="1942" y="9037"/>
                </a:cubicBezTo>
                <a:cubicBezTo>
                  <a:pt x="1935" y="9027"/>
                  <a:pt x="1919" y="9004"/>
                  <a:pt x="1908" y="8986"/>
                </a:cubicBezTo>
                <a:cubicBezTo>
                  <a:pt x="1896" y="8968"/>
                  <a:pt x="1879" y="8943"/>
                  <a:pt x="1869" y="8931"/>
                </a:cubicBezTo>
                <a:cubicBezTo>
                  <a:pt x="1857" y="8913"/>
                  <a:pt x="1848" y="8895"/>
                  <a:pt x="1845" y="8875"/>
                </a:cubicBezTo>
                <a:cubicBezTo>
                  <a:pt x="1841" y="8856"/>
                  <a:pt x="1833" y="8838"/>
                  <a:pt x="1819" y="8822"/>
                </a:cubicBezTo>
                <a:cubicBezTo>
                  <a:pt x="1811" y="8813"/>
                  <a:pt x="1805" y="8803"/>
                  <a:pt x="1800" y="8793"/>
                </a:cubicBezTo>
                <a:cubicBezTo>
                  <a:pt x="1794" y="8773"/>
                  <a:pt x="1785" y="8754"/>
                  <a:pt x="1775" y="8736"/>
                </a:cubicBezTo>
                <a:cubicBezTo>
                  <a:pt x="1764" y="8715"/>
                  <a:pt x="1748" y="8679"/>
                  <a:pt x="1740" y="8655"/>
                </a:cubicBezTo>
                <a:cubicBezTo>
                  <a:pt x="1734" y="8637"/>
                  <a:pt x="1733" y="8632"/>
                  <a:pt x="1738" y="8632"/>
                </a:cubicBezTo>
                <a:close/>
                <a:moveTo>
                  <a:pt x="1649" y="8594"/>
                </a:moveTo>
                <a:lnTo>
                  <a:pt x="1662" y="8599"/>
                </a:lnTo>
                <a:cubicBezTo>
                  <a:pt x="1672" y="8603"/>
                  <a:pt x="1676" y="8610"/>
                  <a:pt x="1682" y="8628"/>
                </a:cubicBezTo>
                <a:lnTo>
                  <a:pt x="1682" y="8628"/>
                </a:lnTo>
                <a:cubicBezTo>
                  <a:pt x="1688" y="8650"/>
                  <a:pt x="1688" y="8650"/>
                  <a:pt x="1678" y="8642"/>
                </a:cubicBezTo>
                <a:cubicBezTo>
                  <a:pt x="1670" y="8633"/>
                  <a:pt x="1663" y="8624"/>
                  <a:pt x="1658" y="8614"/>
                </a:cubicBezTo>
                <a:lnTo>
                  <a:pt x="1649" y="8594"/>
                </a:lnTo>
                <a:close/>
                <a:moveTo>
                  <a:pt x="1713" y="8584"/>
                </a:moveTo>
                <a:cubicBezTo>
                  <a:pt x="1716" y="8584"/>
                  <a:pt x="1719" y="8585"/>
                  <a:pt x="1720" y="8586"/>
                </a:cubicBezTo>
                <a:cubicBezTo>
                  <a:pt x="1726" y="8592"/>
                  <a:pt x="1724" y="8593"/>
                  <a:pt x="1720" y="8598"/>
                </a:cubicBezTo>
                <a:cubicBezTo>
                  <a:pt x="1716" y="8603"/>
                  <a:pt x="1714" y="8604"/>
                  <a:pt x="1709" y="8600"/>
                </a:cubicBezTo>
                <a:cubicBezTo>
                  <a:pt x="1705" y="8598"/>
                  <a:pt x="1702" y="8595"/>
                  <a:pt x="1701" y="8592"/>
                </a:cubicBezTo>
                <a:lnTo>
                  <a:pt x="1701" y="8591"/>
                </a:lnTo>
                <a:cubicBezTo>
                  <a:pt x="1701" y="8589"/>
                  <a:pt x="1703" y="8587"/>
                  <a:pt x="1705" y="8586"/>
                </a:cubicBezTo>
                <a:cubicBezTo>
                  <a:pt x="1708" y="8584"/>
                  <a:pt x="1711" y="8584"/>
                  <a:pt x="1713" y="8584"/>
                </a:cubicBezTo>
                <a:close/>
                <a:moveTo>
                  <a:pt x="1625" y="8520"/>
                </a:moveTo>
                <a:lnTo>
                  <a:pt x="1625" y="8520"/>
                </a:lnTo>
                <a:lnTo>
                  <a:pt x="1625" y="8520"/>
                </a:lnTo>
                <a:lnTo>
                  <a:pt x="1625" y="8520"/>
                </a:lnTo>
                <a:close/>
                <a:moveTo>
                  <a:pt x="1619" y="8514"/>
                </a:moveTo>
                <a:cubicBezTo>
                  <a:pt x="1621" y="8513"/>
                  <a:pt x="1623" y="8515"/>
                  <a:pt x="1624" y="8517"/>
                </a:cubicBezTo>
                <a:lnTo>
                  <a:pt x="1625" y="8520"/>
                </a:lnTo>
                <a:lnTo>
                  <a:pt x="1624" y="8522"/>
                </a:lnTo>
                <a:cubicBezTo>
                  <a:pt x="1624" y="8525"/>
                  <a:pt x="1622" y="8528"/>
                  <a:pt x="1620" y="8528"/>
                </a:cubicBezTo>
                <a:cubicBezTo>
                  <a:pt x="1618" y="8528"/>
                  <a:pt x="1615" y="8525"/>
                  <a:pt x="1615" y="8521"/>
                </a:cubicBezTo>
                <a:cubicBezTo>
                  <a:pt x="1614" y="8518"/>
                  <a:pt x="1616" y="8514"/>
                  <a:pt x="1619" y="8514"/>
                </a:cubicBezTo>
                <a:close/>
                <a:moveTo>
                  <a:pt x="1763" y="8492"/>
                </a:moveTo>
                <a:cubicBezTo>
                  <a:pt x="1763" y="8491"/>
                  <a:pt x="1762" y="8492"/>
                  <a:pt x="1762" y="8493"/>
                </a:cubicBezTo>
                <a:cubicBezTo>
                  <a:pt x="1760" y="8496"/>
                  <a:pt x="1761" y="8499"/>
                  <a:pt x="1763" y="8502"/>
                </a:cubicBezTo>
                <a:cubicBezTo>
                  <a:pt x="1765" y="8504"/>
                  <a:pt x="1766" y="8501"/>
                  <a:pt x="1765" y="8497"/>
                </a:cubicBezTo>
                <a:cubicBezTo>
                  <a:pt x="1765" y="8494"/>
                  <a:pt x="1764" y="8492"/>
                  <a:pt x="1763" y="8492"/>
                </a:cubicBezTo>
                <a:close/>
                <a:moveTo>
                  <a:pt x="1642" y="8458"/>
                </a:moveTo>
                <a:cubicBezTo>
                  <a:pt x="1642" y="8458"/>
                  <a:pt x="1643" y="8458"/>
                  <a:pt x="1643" y="8458"/>
                </a:cubicBezTo>
                <a:cubicBezTo>
                  <a:pt x="1643" y="8458"/>
                  <a:pt x="1644" y="8458"/>
                  <a:pt x="1644" y="8458"/>
                </a:cubicBezTo>
                <a:cubicBezTo>
                  <a:pt x="1649" y="8462"/>
                  <a:pt x="1653" y="8467"/>
                  <a:pt x="1656" y="8472"/>
                </a:cubicBezTo>
                <a:lnTo>
                  <a:pt x="1656" y="8471"/>
                </a:lnTo>
                <a:cubicBezTo>
                  <a:pt x="1661" y="8481"/>
                  <a:pt x="1663" y="8485"/>
                  <a:pt x="1654" y="8478"/>
                </a:cubicBezTo>
                <a:cubicBezTo>
                  <a:pt x="1645" y="8472"/>
                  <a:pt x="1638" y="8459"/>
                  <a:pt x="1642" y="8458"/>
                </a:cubicBezTo>
                <a:close/>
                <a:moveTo>
                  <a:pt x="1570" y="8419"/>
                </a:moveTo>
                <a:cubicBezTo>
                  <a:pt x="1581" y="8420"/>
                  <a:pt x="1593" y="8430"/>
                  <a:pt x="1589" y="8436"/>
                </a:cubicBezTo>
                <a:cubicBezTo>
                  <a:pt x="1590" y="8444"/>
                  <a:pt x="1594" y="8452"/>
                  <a:pt x="1599" y="8460"/>
                </a:cubicBezTo>
                <a:lnTo>
                  <a:pt x="1599" y="8459"/>
                </a:lnTo>
                <a:cubicBezTo>
                  <a:pt x="1614" y="8483"/>
                  <a:pt x="1620" y="8504"/>
                  <a:pt x="1613" y="8509"/>
                </a:cubicBezTo>
                <a:cubicBezTo>
                  <a:pt x="1610" y="8510"/>
                  <a:pt x="1605" y="8508"/>
                  <a:pt x="1602" y="8503"/>
                </a:cubicBezTo>
                <a:cubicBezTo>
                  <a:pt x="1599" y="8498"/>
                  <a:pt x="1593" y="8493"/>
                  <a:pt x="1587" y="8490"/>
                </a:cubicBezTo>
                <a:cubicBezTo>
                  <a:pt x="1576" y="8485"/>
                  <a:pt x="1568" y="8471"/>
                  <a:pt x="1561" y="8442"/>
                </a:cubicBezTo>
                <a:cubicBezTo>
                  <a:pt x="1556" y="8424"/>
                  <a:pt x="1555" y="8421"/>
                  <a:pt x="1566" y="8419"/>
                </a:cubicBezTo>
                <a:cubicBezTo>
                  <a:pt x="1567" y="8419"/>
                  <a:pt x="1569" y="8419"/>
                  <a:pt x="1570" y="8419"/>
                </a:cubicBezTo>
                <a:close/>
                <a:moveTo>
                  <a:pt x="1564" y="8402"/>
                </a:moveTo>
                <a:cubicBezTo>
                  <a:pt x="1565" y="8402"/>
                  <a:pt x="1567" y="8403"/>
                  <a:pt x="1567" y="8407"/>
                </a:cubicBezTo>
                <a:cubicBezTo>
                  <a:pt x="1568" y="8411"/>
                  <a:pt x="1567" y="8413"/>
                  <a:pt x="1565" y="8412"/>
                </a:cubicBezTo>
                <a:cubicBezTo>
                  <a:pt x="1563" y="8409"/>
                  <a:pt x="1562" y="8406"/>
                  <a:pt x="1563" y="8403"/>
                </a:cubicBezTo>
                <a:cubicBezTo>
                  <a:pt x="1564" y="8402"/>
                  <a:pt x="1564" y="8402"/>
                  <a:pt x="1564" y="8402"/>
                </a:cubicBezTo>
                <a:close/>
                <a:moveTo>
                  <a:pt x="1536" y="8327"/>
                </a:moveTo>
                <a:lnTo>
                  <a:pt x="1546" y="8333"/>
                </a:lnTo>
                <a:cubicBezTo>
                  <a:pt x="1552" y="8337"/>
                  <a:pt x="1556" y="8343"/>
                  <a:pt x="1556" y="8349"/>
                </a:cubicBezTo>
                <a:cubicBezTo>
                  <a:pt x="1556" y="8357"/>
                  <a:pt x="1558" y="8364"/>
                  <a:pt x="1562" y="8371"/>
                </a:cubicBezTo>
                <a:cubicBezTo>
                  <a:pt x="1565" y="8376"/>
                  <a:pt x="1567" y="8381"/>
                  <a:pt x="1567" y="8387"/>
                </a:cubicBezTo>
                <a:lnTo>
                  <a:pt x="1566" y="8388"/>
                </a:lnTo>
                <a:cubicBezTo>
                  <a:pt x="1564" y="8390"/>
                  <a:pt x="1561" y="8392"/>
                  <a:pt x="1557" y="8393"/>
                </a:cubicBezTo>
                <a:cubicBezTo>
                  <a:pt x="1551" y="8394"/>
                  <a:pt x="1546" y="8390"/>
                  <a:pt x="1545" y="8378"/>
                </a:cubicBezTo>
                <a:cubicBezTo>
                  <a:pt x="1542" y="8369"/>
                  <a:pt x="1539" y="8358"/>
                  <a:pt x="1537" y="8353"/>
                </a:cubicBezTo>
                <a:cubicBezTo>
                  <a:pt x="1535" y="8348"/>
                  <a:pt x="1534" y="8342"/>
                  <a:pt x="1535" y="8336"/>
                </a:cubicBezTo>
                <a:lnTo>
                  <a:pt x="1536" y="8327"/>
                </a:lnTo>
                <a:close/>
                <a:moveTo>
                  <a:pt x="1504" y="8277"/>
                </a:moveTo>
                <a:cubicBezTo>
                  <a:pt x="1505" y="8277"/>
                  <a:pt x="1507" y="8279"/>
                  <a:pt x="1507" y="8282"/>
                </a:cubicBezTo>
                <a:cubicBezTo>
                  <a:pt x="1508" y="8286"/>
                  <a:pt x="1506" y="8287"/>
                  <a:pt x="1504" y="8285"/>
                </a:cubicBezTo>
                <a:cubicBezTo>
                  <a:pt x="1502" y="8283"/>
                  <a:pt x="1501" y="8281"/>
                  <a:pt x="1503" y="8278"/>
                </a:cubicBezTo>
                <a:lnTo>
                  <a:pt x="1503" y="8278"/>
                </a:lnTo>
                <a:cubicBezTo>
                  <a:pt x="1503" y="8277"/>
                  <a:pt x="1504" y="8277"/>
                  <a:pt x="1504" y="8277"/>
                </a:cubicBezTo>
                <a:close/>
                <a:moveTo>
                  <a:pt x="1529" y="8200"/>
                </a:moveTo>
                <a:cubicBezTo>
                  <a:pt x="1540" y="8200"/>
                  <a:pt x="1555" y="8215"/>
                  <a:pt x="1558" y="8233"/>
                </a:cubicBezTo>
                <a:cubicBezTo>
                  <a:pt x="1559" y="8241"/>
                  <a:pt x="1564" y="8248"/>
                  <a:pt x="1570" y="8255"/>
                </a:cubicBezTo>
                <a:cubicBezTo>
                  <a:pt x="1585" y="8269"/>
                  <a:pt x="1591" y="8287"/>
                  <a:pt x="1587" y="8306"/>
                </a:cubicBezTo>
                <a:lnTo>
                  <a:pt x="1587" y="8305"/>
                </a:lnTo>
                <a:cubicBezTo>
                  <a:pt x="1579" y="8330"/>
                  <a:pt x="1578" y="8330"/>
                  <a:pt x="1555" y="8276"/>
                </a:cubicBezTo>
                <a:cubicBezTo>
                  <a:pt x="1549" y="8262"/>
                  <a:pt x="1542" y="8249"/>
                  <a:pt x="1540" y="8246"/>
                </a:cubicBezTo>
                <a:cubicBezTo>
                  <a:pt x="1539" y="8243"/>
                  <a:pt x="1534" y="8235"/>
                  <a:pt x="1530" y="8228"/>
                </a:cubicBezTo>
                <a:cubicBezTo>
                  <a:pt x="1526" y="8221"/>
                  <a:pt x="1521" y="8212"/>
                  <a:pt x="1519" y="8209"/>
                </a:cubicBezTo>
                <a:cubicBezTo>
                  <a:pt x="1517" y="8206"/>
                  <a:pt x="1519" y="8203"/>
                  <a:pt x="1524" y="8201"/>
                </a:cubicBezTo>
                <a:cubicBezTo>
                  <a:pt x="1526" y="8200"/>
                  <a:pt x="1527" y="8200"/>
                  <a:pt x="1529" y="8200"/>
                </a:cubicBezTo>
                <a:close/>
                <a:moveTo>
                  <a:pt x="1462" y="8178"/>
                </a:moveTo>
                <a:cubicBezTo>
                  <a:pt x="1472" y="8181"/>
                  <a:pt x="1483" y="8203"/>
                  <a:pt x="1475" y="8208"/>
                </a:cubicBezTo>
                <a:cubicBezTo>
                  <a:pt x="1468" y="8212"/>
                  <a:pt x="1465" y="8209"/>
                  <a:pt x="1460" y="8191"/>
                </a:cubicBezTo>
                <a:cubicBezTo>
                  <a:pt x="1456" y="8179"/>
                  <a:pt x="1457" y="8176"/>
                  <a:pt x="1462" y="8178"/>
                </a:cubicBezTo>
                <a:lnTo>
                  <a:pt x="1462" y="8178"/>
                </a:lnTo>
                <a:close/>
                <a:moveTo>
                  <a:pt x="1472" y="8119"/>
                </a:moveTo>
                <a:lnTo>
                  <a:pt x="1485" y="8131"/>
                </a:lnTo>
                <a:cubicBezTo>
                  <a:pt x="1491" y="8136"/>
                  <a:pt x="1493" y="8143"/>
                  <a:pt x="1493" y="8149"/>
                </a:cubicBezTo>
                <a:cubicBezTo>
                  <a:pt x="1486" y="8158"/>
                  <a:pt x="1465" y="8141"/>
                  <a:pt x="1469" y="8129"/>
                </a:cubicBezTo>
                <a:lnTo>
                  <a:pt x="1472" y="8119"/>
                </a:lnTo>
                <a:close/>
                <a:moveTo>
                  <a:pt x="1440" y="8111"/>
                </a:moveTo>
                <a:cubicBezTo>
                  <a:pt x="1445" y="8111"/>
                  <a:pt x="1444" y="8113"/>
                  <a:pt x="1440" y="8116"/>
                </a:cubicBezTo>
                <a:cubicBezTo>
                  <a:pt x="1437" y="8118"/>
                  <a:pt x="1432" y="8118"/>
                  <a:pt x="1430" y="8116"/>
                </a:cubicBezTo>
                <a:cubicBezTo>
                  <a:pt x="1428" y="8115"/>
                  <a:pt x="1430" y="8113"/>
                  <a:pt x="1435" y="8112"/>
                </a:cubicBezTo>
                <a:lnTo>
                  <a:pt x="1434" y="8112"/>
                </a:lnTo>
                <a:cubicBezTo>
                  <a:pt x="1436" y="8111"/>
                  <a:pt x="1439" y="8111"/>
                  <a:pt x="1440" y="8111"/>
                </a:cubicBezTo>
                <a:close/>
                <a:moveTo>
                  <a:pt x="6272" y="8074"/>
                </a:moveTo>
                <a:cubicBezTo>
                  <a:pt x="6288" y="8076"/>
                  <a:pt x="6320" y="8144"/>
                  <a:pt x="6310" y="8157"/>
                </a:cubicBezTo>
                <a:cubicBezTo>
                  <a:pt x="6307" y="8161"/>
                  <a:pt x="6303" y="8160"/>
                  <a:pt x="6297" y="8153"/>
                </a:cubicBezTo>
                <a:lnTo>
                  <a:pt x="6297" y="8153"/>
                </a:lnTo>
                <a:cubicBezTo>
                  <a:pt x="6278" y="8132"/>
                  <a:pt x="6255" y="8076"/>
                  <a:pt x="6270" y="8074"/>
                </a:cubicBezTo>
                <a:cubicBezTo>
                  <a:pt x="6271" y="8074"/>
                  <a:pt x="6271" y="8074"/>
                  <a:pt x="6272" y="8074"/>
                </a:cubicBezTo>
                <a:close/>
                <a:moveTo>
                  <a:pt x="6218" y="8059"/>
                </a:moveTo>
                <a:cubicBezTo>
                  <a:pt x="6222" y="8059"/>
                  <a:pt x="6226" y="8064"/>
                  <a:pt x="6230" y="8074"/>
                </a:cubicBezTo>
                <a:cubicBezTo>
                  <a:pt x="6234" y="8086"/>
                  <a:pt x="6233" y="8089"/>
                  <a:pt x="6226" y="8087"/>
                </a:cubicBezTo>
                <a:cubicBezTo>
                  <a:pt x="6213" y="8081"/>
                  <a:pt x="6205" y="8064"/>
                  <a:pt x="6215" y="8060"/>
                </a:cubicBezTo>
                <a:lnTo>
                  <a:pt x="6216" y="8060"/>
                </a:lnTo>
                <a:cubicBezTo>
                  <a:pt x="6217" y="8060"/>
                  <a:pt x="6217" y="8059"/>
                  <a:pt x="6218" y="8059"/>
                </a:cubicBezTo>
                <a:close/>
                <a:moveTo>
                  <a:pt x="6211" y="8032"/>
                </a:moveTo>
                <a:cubicBezTo>
                  <a:pt x="6213" y="8032"/>
                  <a:pt x="6215" y="8034"/>
                  <a:pt x="6216" y="8037"/>
                </a:cubicBezTo>
                <a:cubicBezTo>
                  <a:pt x="6216" y="8040"/>
                  <a:pt x="6213" y="8043"/>
                  <a:pt x="6208" y="8044"/>
                </a:cubicBezTo>
                <a:cubicBezTo>
                  <a:pt x="6204" y="8045"/>
                  <a:pt x="6200" y="8043"/>
                  <a:pt x="6203" y="8039"/>
                </a:cubicBezTo>
                <a:cubicBezTo>
                  <a:pt x="6205" y="8036"/>
                  <a:pt x="6209" y="8033"/>
                  <a:pt x="6211" y="8033"/>
                </a:cubicBezTo>
                <a:lnTo>
                  <a:pt x="6211" y="8032"/>
                </a:lnTo>
                <a:close/>
                <a:moveTo>
                  <a:pt x="1250" y="8032"/>
                </a:moveTo>
                <a:lnTo>
                  <a:pt x="1259" y="8040"/>
                </a:lnTo>
                <a:cubicBezTo>
                  <a:pt x="1265" y="8046"/>
                  <a:pt x="1266" y="8049"/>
                  <a:pt x="1263" y="8051"/>
                </a:cubicBezTo>
                <a:cubicBezTo>
                  <a:pt x="1254" y="8057"/>
                  <a:pt x="1250" y="8053"/>
                  <a:pt x="1250" y="8042"/>
                </a:cubicBezTo>
                <a:lnTo>
                  <a:pt x="1250" y="8032"/>
                </a:lnTo>
                <a:close/>
                <a:moveTo>
                  <a:pt x="6076" y="8017"/>
                </a:moveTo>
                <a:cubicBezTo>
                  <a:pt x="6086" y="8023"/>
                  <a:pt x="6090" y="8032"/>
                  <a:pt x="6089" y="8041"/>
                </a:cubicBezTo>
                <a:cubicBezTo>
                  <a:pt x="6084" y="8051"/>
                  <a:pt x="6078" y="8047"/>
                  <a:pt x="6074" y="8031"/>
                </a:cubicBezTo>
                <a:cubicBezTo>
                  <a:pt x="6071" y="8021"/>
                  <a:pt x="6072" y="8016"/>
                  <a:pt x="6075" y="8018"/>
                </a:cubicBezTo>
                <a:lnTo>
                  <a:pt x="6076" y="8017"/>
                </a:lnTo>
                <a:close/>
                <a:moveTo>
                  <a:pt x="6076" y="7998"/>
                </a:moveTo>
                <a:cubicBezTo>
                  <a:pt x="6077" y="7998"/>
                  <a:pt x="6078" y="8000"/>
                  <a:pt x="6079" y="8003"/>
                </a:cubicBezTo>
                <a:cubicBezTo>
                  <a:pt x="6079" y="8007"/>
                  <a:pt x="6078" y="8008"/>
                  <a:pt x="6075" y="8005"/>
                </a:cubicBezTo>
                <a:cubicBezTo>
                  <a:pt x="6073" y="8004"/>
                  <a:pt x="6073" y="8001"/>
                  <a:pt x="6074" y="7999"/>
                </a:cubicBezTo>
                <a:lnTo>
                  <a:pt x="6075" y="7998"/>
                </a:lnTo>
                <a:cubicBezTo>
                  <a:pt x="6075" y="7998"/>
                  <a:pt x="6076" y="7998"/>
                  <a:pt x="6076" y="7998"/>
                </a:cubicBezTo>
                <a:close/>
                <a:moveTo>
                  <a:pt x="6062" y="7976"/>
                </a:moveTo>
                <a:cubicBezTo>
                  <a:pt x="6066" y="7978"/>
                  <a:pt x="6069" y="7981"/>
                  <a:pt x="6069" y="7984"/>
                </a:cubicBezTo>
                <a:cubicBezTo>
                  <a:pt x="6070" y="7988"/>
                  <a:pt x="6068" y="7992"/>
                  <a:pt x="6065" y="7992"/>
                </a:cubicBezTo>
                <a:cubicBezTo>
                  <a:pt x="6062" y="7993"/>
                  <a:pt x="6058" y="7989"/>
                  <a:pt x="6057" y="7984"/>
                </a:cubicBezTo>
                <a:cubicBezTo>
                  <a:pt x="6056" y="7979"/>
                  <a:pt x="6058" y="7976"/>
                  <a:pt x="6062" y="7976"/>
                </a:cubicBezTo>
                <a:lnTo>
                  <a:pt x="6062" y="7976"/>
                </a:lnTo>
                <a:close/>
                <a:moveTo>
                  <a:pt x="1207" y="7957"/>
                </a:moveTo>
                <a:cubicBezTo>
                  <a:pt x="1215" y="7957"/>
                  <a:pt x="1225" y="7963"/>
                  <a:pt x="1224" y="7970"/>
                </a:cubicBezTo>
                <a:lnTo>
                  <a:pt x="1224" y="7970"/>
                </a:lnTo>
                <a:cubicBezTo>
                  <a:pt x="1225" y="7974"/>
                  <a:pt x="1220" y="7977"/>
                  <a:pt x="1216" y="7977"/>
                </a:cubicBezTo>
                <a:cubicBezTo>
                  <a:pt x="1207" y="7979"/>
                  <a:pt x="1197" y="7966"/>
                  <a:pt x="1201" y="7960"/>
                </a:cubicBezTo>
                <a:cubicBezTo>
                  <a:pt x="1203" y="7958"/>
                  <a:pt x="1205" y="7957"/>
                  <a:pt x="1207" y="7957"/>
                </a:cubicBezTo>
                <a:close/>
                <a:moveTo>
                  <a:pt x="1361" y="7956"/>
                </a:moveTo>
                <a:cubicBezTo>
                  <a:pt x="1369" y="7956"/>
                  <a:pt x="1401" y="7987"/>
                  <a:pt x="1410" y="8004"/>
                </a:cubicBezTo>
                <a:cubicBezTo>
                  <a:pt x="1416" y="8016"/>
                  <a:pt x="1424" y="8027"/>
                  <a:pt x="1434" y="8037"/>
                </a:cubicBezTo>
                <a:cubicBezTo>
                  <a:pt x="1442" y="8044"/>
                  <a:pt x="1447" y="8052"/>
                  <a:pt x="1447" y="8061"/>
                </a:cubicBezTo>
                <a:cubicBezTo>
                  <a:pt x="1447" y="8067"/>
                  <a:pt x="1449" y="8073"/>
                  <a:pt x="1454" y="8079"/>
                </a:cubicBezTo>
                <a:cubicBezTo>
                  <a:pt x="1458" y="8081"/>
                  <a:pt x="1459" y="8086"/>
                  <a:pt x="1457" y="8090"/>
                </a:cubicBezTo>
                <a:cubicBezTo>
                  <a:pt x="1453" y="8094"/>
                  <a:pt x="1447" y="8096"/>
                  <a:pt x="1441" y="8098"/>
                </a:cubicBezTo>
                <a:cubicBezTo>
                  <a:pt x="1434" y="8100"/>
                  <a:pt x="1430" y="8101"/>
                  <a:pt x="1434" y="8099"/>
                </a:cubicBezTo>
                <a:cubicBezTo>
                  <a:pt x="1438" y="8097"/>
                  <a:pt x="1438" y="8094"/>
                  <a:pt x="1433" y="8090"/>
                </a:cubicBezTo>
                <a:cubicBezTo>
                  <a:pt x="1429" y="8088"/>
                  <a:pt x="1427" y="8084"/>
                  <a:pt x="1428" y="8081"/>
                </a:cubicBezTo>
                <a:cubicBezTo>
                  <a:pt x="1427" y="8074"/>
                  <a:pt x="1424" y="8068"/>
                  <a:pt x="1418" y="8062"/>
                </a:cubicBezTo>
                <a:cubicBezTo>
                  <a:pt x="1413" y="8057"/>
                  <a:pt x="1410" y="8050"/>
                  <a:pt x="1410" y="8043"/>
                </a:cubicBezTo>
                <a:cubicBezTo>
                  <a:pt x="1411" y="8041"/>
                  <a:pt x="1405" y="8036"/>
                  <a:pt x="1395" y="8033"/>
                </a:cubicBezTo>
                <a:cubicBezTo>
                  <a:pt x="1383" y="8031"/>
                  <a:pt x="1376" y="8025"/>
                  <a:pt x="1378" y="8017"/>
                </a:cubicBezTo>
                <a:cubicBezTo>
                  <a:pt x="1378" y="8007"/>
                  <a:pt x="1372" y="8003"/>
                  <a:pt x="1368" y="8010"/>
                </a:cubicBezTo>
                <a:cubicBezTo>
                  <a:pt x="1367" y="8012"/>
                  <a:pt x="1366" y="8011"/>
                  <a:pt x="1367" y="8007"/>
                </a:cubicBezTo>
                <a:cubicBezTo>
                  <a:pt x="1374" y="7984"/>
                  <a:pt x="1374" y="7970"/>
                  <a:pt x="1366" y="7965"/>
                </a:cubicBezTo>
                <a:cubicBezTo>
                  <a:pt x="1361" y="7961"/>
                  <a:pt x="1359" y="7957"/>
                  <a:pt x="1360" y="7956"/>
                </a:cubicBezTo>
                <a:cubicBezTo>
                  <a:pt x="1360" y="7956"/>
                  <a:pt x="1361" y="7956"/>
                  <a:pt x="1361" y="7956"/>
                </a:cubicBezTo>
                <a:close/>
                <a:moveTo>
                  <a:pt x="6044" y="7928"/>
                </a:moveTo>
                <a:cubicBezTo>
                  <a:pt x="6046" y="7928"/>
                  <a:pt x="6046" y="7930"/>
                  <a:pt x="6047" y="7933"/>
                </a:cubicBezTo>
                <a:cubicBezTo>
                  <a:pt x="6048" y="7937"/>
                  <a:pt x="6046" y="7941"/>
                  <a:pt x="6043" y="7942"/>
                </a:cubicBezTo>
                <a:cubicBezTo>
                  <a:pt x="6036" y="7943"/>
                  <a:pt x="6035" y="7939"/>
                  <a:pt x="6041" y="7931"/>
                </a:cubicBezTo>
                <a:lnTo>
                  <a:pt x="6041" y="7931"/>
                </a:lnTo>
                <a:cubicBezTo>
                  <a:pt x="6043" y="7929"/>
                  <a:pt x="6044" y="7928"/>
                  <a:pt x="6044" y="7928"/>
                </a:cubicBezTo>
                <a:close/>
                <a:moveTo>
                  <a:pt x="5944" y="7928"/>
                </a:moveTo>
                <a:cubicBezTo>
                  <a:pt x="5941" y="7928"/>
                  <a:pt x="5939" y="7931"/>
                  <a:pt x="5939" y="7934"/>
                </a:cubicBezTo>
                <a:cubicBezTo>
                  <a:pt x="5940" y="7937"/>
                  <a:pt x="5943" y="7939"/>
                  <a:pt x="5946" y="7938"/>
                </a:cubicBezTo>
                <a:cubicBezTo>
                  <a:pt x="5949" y="7938"/>
                  <a:pt x="5952" y="7935"/>
                  <a:pt x="5951" y="7932"/>
                </a:cubicBezTo>
                <a:cubicBezTo>
                  <a:pt x="5951" y="7929"/>
                  <a:pt x="5947" y="7927"/>
                  <a:pt x="5944" y="7928"/>
                </a:cubicBezTo>
                <a:close/>
                <a:moveTo>
                  <a:pt x="6028" y="7893"/>
                </a:moveTo>
                <a:cubicBezTo>
                  <a:pt x="6030" y="7893"/>
                  <a:pt x="6033" y="7897"/>
                  <a:pt x="6034" y="7901"/>
                </a:cubicBezTo>
                <a:cubicBezTo>
                  <a:pt x="6035" y="7906"/>
                  <a:pt x="6033" y="7911"/>
                  <a:pt x="6030" y="7911"/>
                </a:cubicBezTo>
                <a:cubicBezTo>
                  <a:pt x="6027" y="7912"/>
                  <a:pt x="6023" y="7908"/>
                  <a:pt x="6022" y="7903"/>
                </a:cubicBezTo>
                <a:cubicBezTo>
                  <a:pt x="6022" y="7899"/>
                  <a:pt x="6023" y="7894"/>
                  <a:pt x="6027" y="7894"/>
                </a:cubicBezTo>
                <a:lnTo>
                  <a:pt x="6028" y="7893"/>
                </a:lnTo>
                <a:close/>
                <a:moveTo>
                  <a:pt x="1160" y="7884"/>
                </a:moveTo>
                <a:cubicBezTo>
                  <a:pt x="1161" y="7884"/>
                  <a:pt x="1163" y="7885"/>
                  <a:pt x="1165" y="7887"/>
                </a:cubicBezTo>
                <a:lnTo>
                  <a:pt x="1164" y="7887"/>
                </a:lnTo>
                <a:cubicBezTo>
                  <a:pt x="1173" y="7896"/>
                  <a:pt x="1174" y="7901"/>
                  <a:pt x="1166" y="7896"/>
                </a:cubicBezTo>
                <a:cubicBezTo>
                  <a:pt x="1162" y="7894"/>
                  <a:pt x="1160" y="7890"/>
                  <a:pt x="1159" y="7887"/>
                </a:cubicBezTo>
                <a:cubicBezTo>
                  <a:pt x="1159" y="7885"/>
                  <a:pt x="1159" y="7884"/>
                  <a:pt x="1160" y="7884"/>
                </a:cubicBezTo>
                <a:close/>
                <a:moveTo>
                  <a:pt x="2173" y="7883"/>
                </a:moveTo>
                <a:cubicBezTo>
                  <a:pt x="2171" y="7883"/>
                  <a:pt x="2169" y="7885"/>
                  <a:pt x="2169" y="7888"/>
                </a:cubicBezTo>
                <a:cubicBezTo>
                  <a:pt x="2171" y="7900"/>
                  <a:pt x="2175" y="7912"/>
                  <a:pt x="2181" y="7923"/>
                </a:cubicBezTo>
                <a:cubicBezTo>
                  <a:pt x="2189" y="7939"/>
                  <a:pt x="2199" y="7961"/>
                  <a:pt x="2204" y="7972"/>
                </a:cubicBezTo>
                <a:cubicBezTo>
                  <a:pt x="2209" y="7982"/>
                  <a:pt x="2222" y="8004"/>
                  <a:pt x="2231" y="8019"/>
                </a:cubicBezTo>
                <a:cubicBezTo>
                  <a:pt x="2240" y="8033"/>
                  <a:pt x="2247" y="8047"/>
                  <a:pt x="2252" y="8062"/>
                </a:cubicBezTo>
                <a:cubicBezTo>
                  <a:pt x="2255" y="8072"/>
                  <a:pt x="2259" y="8081"/>
                  <a:pt x="2264" y="8090"/>
                </a:cubicBezTo>
                <a:cubicBezTo>
                  <a:pt x="2269" y="8098"/>
                  <a:pt x="2280" y="8122"/>
                  <a:pt x="2289" y="8144"/>
                </a:cubicBezTo>
                <a:cubicBezTo>
                  <a:pt x="2301" y="8174"/>
                  <a:pt x="2307" y="8184"/>
                  <a:pt x="2315" y="8186"/>
                </a:cubicBezTo>
                <a:cubicBezTo>
                  <a:pt x="2324" y="8188"/>
                  <a:pt x="2329" y="8196"/>
                  <a:pt x="2335" y="8216"/>
                </a:cubicBezTo>
                <a:cubicBezTo>
                  <a:pt x="2337" y="8227"/>
                  <a:pt x="2342" y="8237"/>
                  <a:pt x="2352" y="8245"/>
                </a:cubicBezTo>
                <a:cubicBezTo>
                  <a:pt x="2357" y="8246"/>
                  <a:pt x="2361" y="8253"/>
                  <a:pt x="2363" y="8261"/>
                </a:cubicBezTo>
                <a:cubicBezTo>
                  <a:pt x="2365" y="8271"/>
                  <a:pt x="2369" y="8281"/>
                  <a:pt x="2375" y="8290"/>
                </a:cubicBezTo>
                <a:cubicBezTo>
                  <a:pt x="2381" y="8298"/>
                  <a:pt x="2386" y="8307"/>
                  <a:pt x="2390" y="8316"/>
                </a:cubicBezTo>
                <a:cubicBezTo>
                  <a:pt x="2398" y="8336"/>
                  <a:pt x="2409" y="8356"/>
                  <a:pt x="2422" y="8375"/>
                </a:cubicBezTo>
                <a:cubicBezTo>
                  <a:pt x="2429" y="8385"/>
                  <a:pt x="2435" y="8394"/>
                  <a:pt x="2440" y="8405"/>
                </a:cubicBezTo>
                <a:cubicBezTo>
                  <a:pt x="2465" y="8454"/>
                  <a:pt x="2474" y="8468"/>
                  <a:pt x="2483" y="8474"/>
                </a:cubicBezTo>
                <a:cubicBezTo>
                  <a:pt x="2488" y="8478"/>
                  <a:pt x="2491" y="8482"/>
                  <a:pt x="2490" y="8484"/>
                </a:cubicBezTo>
                <a:cubicBezTo>
                  <a:pt x="2490" y="8490"/>
                  <a:pt x="2493" y="8496"/>
                  <a:pt x="2496" y="8502"/>
                </a:cubicBezTo>
                <a:cubicBezTo>
                  <a:pt x="2501" y="8509"/>
                  <a:pt x="2505" y="8517"/>
                  <a:pt x="2508" y="8525"/>
                </a:cubicBezTo>
                <a:cubicBezTo>
                  <a:pt x="2509" y="8530"/>
                  <a:pt x="2514" y="8533"/>
                  <a:pt x="2518" y="8531"/>
                </a:cubicBezTo>
                <a:cubicBezTo>
                  <a:pt x="2527" y="8529"/>
                  <a:pt x="2537" y="8535"/>
                  <a:pt x="2543" y="8548"/>
                </a:cubicBezTo>
                <a:cubicBezTo>
                  <a:pt x="2554" y="8576"/>
                  <a:pt x="2571" y="8603"/>
                  <a:pt x="2593" y="8628"/>
                </a:cubicBezTo>
                <a:cubicBezTo>
                  <a:pt x="2603" y="8635"/>
                  <a:pt x="2611" y="8643"/>
                  <a:pt x="2619" y="8652"/>
                </a:cubicBezTo>
                <a:cubicBezTo>
                  <a:pt x="2628" y="8661"/>
                  <a:pt x="2636" y="8666"/>
                  <a:pt x="2643" y="8665"/>
                </a:cubicBezTo>
                <a:cubicBezTo>
                  <a:pt x="2650" y="8664"/>
                  <a:pt x="2652" y="8661"/>
                  <a:pt x="2647" y="8647"/>
                </a:cubicBezTo>
                <a:cubicBezTo>
                  <a:pt x="2641" y="8633"/>
                  <a:pt x="2633" y="8620"/>
                  <a:pt x="2624" y="8608"/>
                </a:cubicBezTo>
                <a:cubicBezTo>
                  <a:pt x="2615" y="8595"/>
                  <a:pt x="2603" y="8579"/>
                  <a:pt x="2597" y="8573"/>
                </a:cubicBezTo>
                <a:cubicBezTo>
                  <a:pt x="2590" y="8566"/>
                  <a:pt x="2587" y="8558"/>
                  <a:pt x="2587" y="8549"/>
                </a:cubicBezTo>
                <a:cubicBezTo>
                  <a:pt x="2587" y="8538"/>
                  <a:pt x="2583" y="8529"/>
                  <a:pt x="2575" y="8520"/>
                </a:cubicBezTo>
                <a:cubicBezTo>
                  <a:pt x="2568" y="8511"/>
                  <a:pt x="2562" y="8501"/>
                  <a:pt x="2557" y="8491"/>
                </a:cubicBezTo>
                <a:cubicBezTo>
                  <a:pt x="2540" y="8456"/>
                  <a:pt x="2519" y="8423"/>
                  <a:pt x="2494" y="8390"/>
                </a:cubicBezTo>
                <a:cubicBezTo>
                  <a:pt x="2486" y="8380"/>
                  <a:pt x="2481" y="8369"/>
                  <a:pt x="2479" y="8357"/>
                </a:cubicBezTo>
                <a:cubicBezTo>
                  <a:pt x="2476" y="8344"/>
                  <a:pt x="2470" y="8331"/>
                  <a:pt x="2459" y="8319"/>
                </a:cubicBezTo>
                <a:cubicBezTo>
                  <a:pt x="2453" y="8312"/>
                  <a:pt x="2447" y="8305"/>
                  <a:pt x="2443" y="8297"/>
                </a:cubicBezTo>
                <a:cubicBezTo>
                  <a:pt x="2442" y="8292"/>
                  <a:pt x="2438" y="8288"/>
                  <a:pt x="2432" y="8284"/>
                </a:cubicBezTo>
                <a:cubicBezTo>
                  <a:pt x="2423" y="8276"/>
                  <a:pt x="2416" y="8267"/>
                  <a:pt x="2412" y="8258"/>
                </a:cubicBezTo>
                <a:cubicBezTo>
                  <a:pt x="2407" y="8249"/>
                  <a:pt x="2401" y="8240"/>
                  <a:pt x="2393" y="8232"/>
                </a:cubicBezTo>
                <a:cubicBezTo>
                  <a:pt x="2377" y="8215"/>
                  <a:pt x="2364" y="8196"/>
                  <a:pt x="2356" y="8176"/>
                </a:cubicBezTo>
                <a:cubicBezTo>
                  <a:pt x="2354" y="8169"/>
                  <a:pt x="2351" y="8162"/>
                  <a:pt x="2345" y="8155"/>
                </a:cubicBezTo>
                <a:cubicBezTo>
                  <a:pt x="2330" y="8134"/>
                  <a:pt x="2318" y="8112"/>
                  <a:pt x="2308" y="8090"/>
                </a:cubicBezTo>
                <a:cubicBezTo>
                  <a:pt x="2302" y="8072"/>
                  <a:pt x="2292" y="8054"/>
                  <a:pt x="2278" y="8039"/>
                </a:cubicBezTo>
                <a:cubicBezTo>
                  <a:pt x="2271" y="8032"/>
                  <a:pt x="2266" y="8024"/>
                  <a:pt x="2262" y="8016"/>
                </a:cubicBezTo>
                <a:cubicBezTo>
                  <a:pt x="2256" y="8005"/>
                  <a:pt x="2244" y="7987"/>
                  <a:pt x="2236" y="7975"/>
                </a:cubicBezTo>
                <a:cubicBezTo>
                  <a:pt x="2220" y="7956"/>
                  <a:pt x="2208" y="7936"/>
                  <a:pt x="2199" y="7915"/>
                </a:cubicBezTo>
                <a:cubicBezTo>
                  <a:pt x="2199" y="7911"/>
                  <a:pt x="2196" y="7908"/>
                  <a:pt x="2191" y="7905"/>
                </a:cubicBezTo>
                <a:cubicBezTo>
                  <a:pt x="2186" y="7903"/>
                  <a:pt x="2183" y="7899"/>
                  <a:pt x="2183" y="7894"/>
                </a:cubicBezTo>
                <a:cubicBezTo>
                  <a:pt x="2182" y="7887"/>
                  <a:pt x="2177" y="7883"/>
                  <a:pt x="2173" y="7883"/>
                </a:cubicBezTo>
                <a:close/>
                <a:moveTo>
                  <a:pt x="1147" y="7846"/>
                </a:moveTo>
                <a:cubicBezTo>
                  <a:pt x="1149" y="7846"/>
                  <a:pt x="1153" y="7848"/>
                  <a:pt x="1157" y="7851"/>
                </a:cubicBezTo>
                <a:cubicBezTo>
                  <a:pt x="1167" y="7859"/>
                  <a:pt x="1170" y="7874"/>
                  <a:pt x="1160" y="7876"/>
                </a:cubicBezTo>
                <a:cubicBezTo>
                  <a:pt x="1150" y="7877"/>
                  <a:pt x="1143" y="7869"/>
                  <a:pt x="1141" y="7857"/>
                </a:cubicBezTo>
                <a:cubicBezTo>
                  <a:pt x="1139" y="7850"/>
                  <a:pt x="1142" y="7846"/>
                  <a:pt x="1147" y="7846"/>
                </a:cubicBezTo>
                <a:close/>
                <a:moveTo>
                  <a:pt x="6176" y="7838"/>
                </a:moveTo>
                <a:cubicBezTo>
                  <a:pt x="6172" y="7837"/>
                  <a:pt x="6170" y="7839"/>
                  <a:pt x="6165" y="7844"/>
                </a:cubicBezTo>
                <a:cubicBezTo>
                  <a:pt x="6156" y="7855"/>
                  <a:pt x="6157" y="7860"/>
                  <a:pt x="6174" y="7879"/>
                </a:cubicBezTo>
                <a:cubicBezTo>
                  <a:pt x="6190" y="7898"/>
                  <a:pt x="6197" y="7902"/>
                  <a:pt x="6207" y="7898"/>
                </a:cubicBezTo>
                <a:cubicBezTo>
                  <a:pt x="6217" y="7894"/>
                  <a:pt x="6203" y="7848"/>
                  <a:pt x="6185" y="7841"/>
                </a:cubicBezTo>
                <a:cubicBezTo>
                  <a:pt x="6181" y="7839"/>
                  <a:pt x="6178" y="7838"/>
                  <a:pt x="6176" y="7838"/>
                </a:cubicBezTo>
                <a:close/>
                <a:moveTo>
                  <a:pt x="2146" y="7830"/>
                </a:moveTo>
                <a:cubicBezTo>
                  <a:pt x="2146" y="7830"/>
                  <a:pt x="2145" y="7830"/>
                  <a:pt x="2145" y="7830"/>
                </a:cubicBezTo>
                <a:cubicBezTo>
                  <a:pt x="2142" y="7831"/>
                  <a:pt x="2142" y="7834"/>
                  <a:pt x="2144" y="7844"/>
                </a:cubicBezTo>
                <a:cubicBezTo>
                  <a:pt x="2144" y="7850"/>
                  <a:pt x="2147" y="7856"/>
                  <a:pt x="2153" y="7861"/>
                </a:cubicBezTo>
                <a:cubicBezTo>
                  <a:pt x="2157" y="7863"/>
                  <a:pt x="2160" y="7866"/>
                  <a:pt x="2161" y="7869"/>
                </a:cubicBezTo>
                <a:cubicBezTo>
                  <a:pt x="2161" y="7872"/>
                  <a:pt x="2163" y="7875"/>
                  <a:pt x="2167" y="7877"/>
                </a:cubicBezTo>
                <a:cubicBezTo>
                  <a:pt x="2170" y="7877"/>
                  <a:pt x="2170" y="7868"/>
                  <a:pt x="2168" y="7857"/>
                </a:cubicBezTo>
                <a:cubicBezTo>
                  <a:pt x="2165" y="7842"/>
                  <a:pt x="2160" y="7835"/>
                  <a:pt x="2152" y="7832"/>
                </a:cubicBezTo>
                <a:cubicBezTo>
                  <a:pt x="2149" y="7831"/>
                  <a:pt x="2147" y="7831"/>
                  <a:pt x="2146" y="7830"/>
                </a:cubicBezTo>
                <a:close/>
                <a:moveTo>
                  <a:pt x="1264" y="7759"/>
                </a:moveTo>
                <a:cubicBezTo>
                  <a:pt x="1272" y="7760"/>
                  <a:pt x="1286" y="7774"/>
                  <a:pt x="1299" y="7800"/>
                </a:cubicBezTo>
                <a:lnTo>
                  <a:pt x="1299" y="7799"/>
                </a:lnTo>
                <a:cubicBezTo>
                  <a:pt x="1313" y="7826"/>
                  <a:pt x="1339" y="7905"/>
                  <a:pt x="1330" y="7895"/>
                </a:cubicBezTo>
                <a:cubicBezTo>
                  <a:pt x="1328" y="7893"/>
                  <a:pt x="1318" y="7884"/>
                  <a:pt x="1308" y="7875"/>
                </a:cubicBezTo>
                <a:cubicBezTo>
                  <a:pt x="1284" y="7847"/>
                  <a:pt x="1268" y="7816"/>
                  <a:pt x="1261" y="7783"/>
                </a:cubicBezTo>
                <a:cubicBezTo>
                  <a:pt x="1256" y="7766"/>
                  <a:pt x="1258" y="7759"/>
                  <a:pt x="1264" y="7759"/>
                </a:cubicBezTo>
                <a:close/>
                <a:moveTo>
                  <a:pt x="2085" y="7703"/>
                </a:moveTo>
                <a:cubicBezTo>
                  <a:pt x="2076" y="7702"/>
                  <a:pt x="2086" y="7731"/>
                  <a:pt x="2111" y="7783"/>
                </a:cubicBezTo>
                <a:cubicBezTo>
                  <a:pt x="2129" y="7822"/>
                  <a:pt x="2130" y="7824"/>
                  <a:pt x="2143" y="7822"/>
                </a:cubicBezTo>
                <a:cubicBezTo>
                  <a:pt x="2151" y="7821"/>
                  <a:pt x="2151" y="7817"/>
                  <a:pt x="2144" y="7797"/>
                </a:cubicBezTo>
                <a:cubicBezTo>
                  <a:pt x="2139" y="7785"/>
                  <a:pt x="2130" y="7765"/>
                  <a:pt x="2124" y="7753"/>
                </a:cubicBezTo>
                <a:cubicBezTo>
                  <a:pt x="2118" y="7742"/>
                  <a:pt x="2110" y="7732"/>
                  <a:pt x="2101" y="7722"/>
                </a:cubicBezTo>
                <a:cubicBezTo>
                  <a:pt x="2095" y="7719"/>
                  <a:pt x="2092" y="7714"/>
                  <a:pt x="2091" y="7709"/>
                </a:cubicBezTo>
                <a:cubicBezTo>
                  <a:pt x="2091" y="7706"/>
                  <a:pt x="2089" y="7704"/>
                  <a:pt x="2085" y="7703"/>
                </a:cubicBezTo>
                <a:close/>
                <a:moveTo>
                  <a:pt x="5986" y="7664"/>
                </a:moveTo>
                <a:cubicBezTo>
                  <a:pt x="5987" y="7664"/>
                  <a:pt x="5989" y="7665"/>
                  <a:pt x="5989" y="7668"/>
                </a:cubicBezTo>
                <a:cubicBezTo>
                  <a:pt x="5990" y="7672"/>
                  <a:pt x="5988" y="7673"/>
                  <a:pt x="5986" y="7671"/>
                </a:cubicBezTo>
                <a:cubicBezTo>
                  <a:pt x="5983" y="7669"/>
                  <a:pt x="5983" y="7666"/>
                  <a:pt x="5985" y="7664"/>
                </a:cubicBezTo>
                <a:cubicBezTo>
                  <a:pt x="5985" y="7664"/>
                  <a:pt x="5986" y="7664"/>
                  <a:pt x="5986" y="7664"/>
                </a:cubicBezTo>
                <a:close/>
                <a:moveTo>
                  <a:pt x="2061" y="7657"/>
                </a:moveTo>
                <a:cubicBezTo>
                  <a:pt x="2060" y="7657"/>
                  <a:pt x="2060" y="7660"/>
                  <a:pt x="2061" y="7668"/>
                </a:cubicBezTo>
                <a:cubicBezTo>
                  <a:pt x="2062" y="7674"/>
                  <a:pt x="2065" y="7681"/>
                  <a:pt x="2070" y="7686"/>
                </a:cubicBezTo>
                <a:cubicBezTo>
                  <a:pt x="2075" y="7689"/>
                  <a:pt x="2076" y="7688"/>
                  <a:pt x="2074" y="7680"/>
                </a:cubicBezTo>
                <a:cubicBezTo>
                  <a:pt x="2073" y="7674"/>
                  <a:pt x="2070" y="7667"/>
                  <a:pt x="2065" y="7662"/>
                </a:cubicBezTo>
                <a:cubicBezTo>
                  <a:pt x="2063" y="7659"/>
                  <a:pt x="2062" y="7658"/>
                  <a:pt x="2061" y="7657"/>
                </a:cubicBezTo>
                <a:close/>
                <a:moveTo>
                  <a:pt x="1016" y="7568"/>
                </a:moveTo>
                <a:cubicBezTo>
                  <a:pt x="1026" y="7566"/>
                  <a:pt x="1046" y="7608"/>
                  <a:pt x="1040" y="7617"/>
                </a:cubicBezTo>
                <a:lnTo>
                  <a:pt x="1040" y="7618"/>
                </a:lnTo>
                <a:cubicBezTo>
                  <a:pt x="1038" y="7619"/>
                  <a:pt x="1036" y="7620"/>
                  <a:pt x="1034" y="7620"/>
                </a:cubicBezTo>
                <a:cubicBezTo>
                  <a:pt x="1027" y="7623"/>
                  <a:pt x="1017" y="7622"/>
                  <a:pt x="1014" y="7618"/>
                </a:cubicBezTo>
                <a:cubicBezTo>
                  <a:pt x="1013" y="7613"/>
                  <a:pt x="1012" y="7608"/>
                  <a:pt x="1012" y="7603"/>
                </a:cubicBezTo>
                <a:cubicBezTo>
                  <a:pt x="1013" y="7597"/>
                  <a:pt x="1012" y="7588"/>
                  <a:pt x="1011" y="7583"/>
                </a:cubicBezTo>
                <a:cubicBezTo>
                  <a:pt x="1010" y="7569"/>
                  <a:pt x="1011" y="7568"/>
                  <a:pt x="1016" y="7568"/>
                </a:cubicBezTo>
                <a:close/>
                <a:moveTo>
                  <a:pt x="1350" y="7555"/>
                </a:moveTo>
                <a:cubicBezTo>
                  <a:pt x="1348" y="7555"/>
                  <a:pt x="1347" y="7555"/>
                  <a:pt x="1345" y="7555"/>
                </a:cubicBezTo>
                <a:cubicBezTo>
                  <a:pt x="1336" y="7557"/>
                  <a:pt x="1334" y="7560"/>
                  <a:pt x="1336" y="7571"/>
                </a:cubicBezTo>
                <a:cubicBezTo>
                  <a:pt x="1340" y="7584"/>
                  <a:pt x="1345" y="7596"/>
                  <a:pt x="1352" y="7609"/>
                </a:cubicBezTo>
                <a:cubicBezTo>
                  <a:pt x="1360" y="7623"/>
                  <a:pt x="1371" y="7649"/>
                  <a:pt x="1377" y="7669"/>
                </a:cubicBezTo>
                <a:cubicBezTo>
                  <a:pt x="1383" y="7688"/>
                  <a:pt x="1391" y="7714"/>
                  <a:pt x="1394" y="7725"/>
                </a:cubicBezTo>
                <a:cubicBezTo>
                  <a:pt x="1398" y="7736"/>
                  <a:pt x="1405" y="7758"/>
                  <a:pt x="1410" y="7773"/>
                </a:cubicBezTo>
                <a:cubicBezTo>
                  <a:pt x="1422" y="7812"/>
                  <a:pt x="1440" y="7849"/>
                  <a:pt x="1463" y="7885"/>
                </a:cubicBezTo>
                <a:cubicBezTo>
                  <a:pt x="1468" y="7895"/>
                  <a:pt x="1472" y="7906"/>
                  <a:pt x="1475" y="7917"/>
                </a:cubicBezTo>
                <a:cubicBezTo>
                  <a:pt x="1479" y="7931"/>
                  <a:pt x="1494" y="7964"/>
                  <a:pt x="1507" y="7988"/>
                </a:cubicBezTo>
                <a:cubicBezTo>
                  <a:pt x="1534" y="8039"/>
                  <a:pt x="1550" y="8070"/>
                  <a:pt x="1555" y="8084"/>
                </a:cubicBezTo>
                <a:cubicBezTo>
                  <a:pt x="1558" y="8090"/>
                  <a:pt x="1566" y="8105"/>
                  <a:pt x="1574" y="8117"/>
                </a:cubicBezTo>
                <a:cubicBezTo>
                  <a:pt x="1582" y="8130"/>
                  <a:pt x="1591" y="8148"/>
                  <a:pt x="1594" y="8157"/>
                </a:cubicBezTo>
                <a:cubicBezTo>
                  <a:pt x="1597" y="8166"/>
                  <a:pt x="1602" y="8174"/>
                  <a:pt x="1608" y="8182"/>
                </a:cubicBezTo>
                <a:cubicBezTo>
                  <a:pt x="1614" y="8191"/>
                  <a:pt x="1619" y="8200"/>
                  <a:pt x="1622" y="8210"/>
                </a:cubicBezTo>
                <a:cubicBezTo>
                  <a:pt x="1627" y="8221"/>
                  <a:pt x="1638" y="8242"/>
                  <a:pt x="1647" y="8256"/>
                </a:cubicBezTo>
                <a:cubicBezTo>
                  <a:pt x="1657" y="8271"/>
                  <a:pt x="1668" y="8291"/>
                  <a:pt x="1673" y="8303"/>
                </a:cubicBezTo>
                <a:cubicBezTo>
                  <a:pt x="1679" y="8314"/>
                  <a:pt x="1686" y="8326"/>
                  <a:pt x="1695" y="8337"/>
                </a:cubicBezTo>
                <a:cubicBezTo>
                  <a:pt x="1701" y="8344"/>
                  <a:pt x="1706" y="8351"/>
                  <a:pt x="1709" y="8359"/>
                </a:cubicBezTo>
                <a:cubicBezTo>
                  <a:pt x="1722" y="8385"/>
                  <a:pt x="1739" y="8409"/>
                  <a:pt x="1760" y="8432"/>
                </a:cubicBezTo>
                <a:cubicBezTo>
                  <a:pt x="1767" y="8440"/>
                  <a:pt x="1773" y="8449"/>
                  <a:pt x="1777" y="8459"/>
                </a:cubicBezTo>
                <a:cubicBezTo>
                  <a:pt x="1778" y="8470"/>
                  <a:pt x="1801" y="8492"/>
                  <a:pt x="1809" y="8491"/>
                </a:cubicBezTo>
                <a:cubicBezTo>
                  <a:pt x="1816" y="8490"/>
                  <a:pt x="1804" y="8459"/>
                  <a:pt x="1789" y="8446"/>
                </a:cubicBezTo>
                <a:cubicBezTo>
                  <a:pt x="1784" y="8442"/>
                  <a:pt x="1780" y="8437"/>
                  <a:pt x="1778" y="8432"/>
                </a:cubicBezTo>
                <a:cubicBezTo>
                  <a:pt x="1779" y="8431"/>
                  <a:pt x="1778" y="8429"/>
                  <a:pt x="1777" y="8428"/>
                </a:cubicBezTo>
                <a:cubicBezTo>
                  <a:pt x="1767" y="8409"/>
                  <a:pt x="1760" y="8389"/>
                  <a:pt x="1757" y="8369"/>
                </a:cubicBezTo>
                <a:cubicBezTo>
                  <a:pt x="1752" y="8348"/>
                  <a:pt x="1744" y="8327"/>
                  <a:pt x="1732" y="8307"/>
                </a:cubicBezTo>
                <a:cubicBezTo>
                  <a:pt x="1723" y="8293"/>
                  <a:pt x="1717" y="8279"/>
                  <a:pt x="1712" y="8264"/>
                </a:cubicBezTo>
                <a:cubicBezTo>
                  <a:pt x="1708" y="8251"/>
                  <a:pt x="1701" y="8239"/>
                  <a:pt x="1692" y="8228"/>
                </a:cubicBezTo>
                <a:cubicBezTo>
                  <a:pt x="1681" y="8220"/>
                  <a:pt x="1678" y="8209"/>
                  <a:pt x="1683" y="8198"/>
                </a:cubicBezTo>
                <a:cubicBezTo>
                  <a:pt x="1688" y="8182"/>
                  <a:pt x="1687" y="8180"/>
                  <a:pt x="1654" y="8128"/>
                </a:cubicBezTo>
                <a:cubicBezTo>
                  <a:pt x="1647" y="8115"/>
                  <a:pt x="1641" y="8100"/>
                  <a:pt x="1637" y="8085"/>
                </a:cubicBezTo>
                <a:cubicBezTo>
                  <a:pt x="1635" y="8073"/>
                  <a:pt x="1630" y="8061"/>
                  <a:pt x="1623" y="8050"/>
                </a:cubicBezTo>
                <a:cubicBezTo>
                  <a:pt x="1616" y="8039"/>
                  <a:pt x="1611" y="8027"/>
                  <a:pt x="1608" y="8015"/>
                </a:cubicBezTo>
                <a:cubicBezTo>
                  <a:pt x="1606" y="8004"/>
                  <a:pt x="1601" y="7994"/>
                  <a:pt x="1593" y="7984"/>
                </a:cubicBezTo>
                <a:cubicBezTo>
                  <a:pt x="1589" y="7983"/>
                  <a:pt x="1587" y="7979"/>
                  <a:pt x="1588" y="7976"/>
                </a:cubicBezTo>
                <a:cubicBezTo>
                  <a:pt x="1590" y="7974"/>
                  <a:pt x="1588" y="7973"/>
                  <a:pt x="1585" y="7973"/>
                </a:cubicBezTo>
                <a:cubicBezTo>
                  <a:pt x="1583" y="7973"/>
                  <a:pt x="1576" y="7964"/>
                  <a:pt x="1572" y="7953"/>
                </a:cubicBezTo>
                <a:cubicBezTo>
                  <a:pt x="1568" y="7941"/>
                  <a:pt x="1562" y="7926"/>
                  <a:pt x="1560" y="7920"/>
                </a:cubicBezTo>
                <a:cubicBezTo>
                  <a:pt x="1557" y="7912"/>
                  <a:pt x="1552" y="7905"/>
                  <a:pt x="1546" y="7898"/>
                </a:cubicBezTo>
                <a:cubicBezTo>
                  <a:pt x="1538" y="7888"/>
                  <a:pt x="1531" y="7877"/>
                  <a:pt x="1526" y="7866"/>
                </a:cubicBezTo>
                <a:cubicBezTo>
                  <a:pt x="1521" y="7853"/>
                  <a:pt x="1513" y="7840"/>
                  <a:pt x="1504" y="7828"/>
                </a:cubicBezTo>
                <a:cubicBezTo>
                  <a:pt x="1497" y="7817"/>
                  <a:pt x="1491" y="7806"/>
                  <a:pt x="1486" y="7795"/>
                </a:cubicBezTo>
                <a:cubicBezTo>
                  <a:pt x="1481" y="7783"/>
                  <a:pt x="1475" y="7771"/>
                  <a:pt x="1467" y="7760"/>
                </a:cubicBezTo>
                <a:cubicBezTo>
                  <a:pt x="1447" y="7727"/>
                  <a:pt x="1430" y="7693"/>
                  <a:pt x="1416" y="7659"/>
                </a:cubicBezTo>
                <a:cubicBezTo>
                  <a:pt x="1413" y="7649"/>
                  <a:pt x="1408" y="7639"/>
                  <a:pt x="1401" y="7629"/>
                </a:cubicBezTo>
                <a:cubicBezTo>
                  <a:pt x="1394" y="7620"/>
                  <a:pt x="1389" y="7610"/>
                  <a:pt x="1384" y="7600"/>
                </a:cubicBezTo>
                <a:cubicBezTo>
                  <a:pt x="1370" y="7569"/>
                  <a:pt x="1361" y="7556"/>
                  <a:pt x="1350" y="7555"/>
                </a:cubicBezTo>
                <a:close/>
                <a:moveTo>
                  <a:pt x="992" y="7512"/>
                </a:moveTo>
                <a:cubicBezTo>
                  <a:pt x="996" y="7512"/>
                  <a:pt x="1002" y="7516"/>
                  <a:pt x="1007" y="7522"/>
                </a:cubicBezTo>
                <a:lnTo>
                  <a:pt x="1006" y="7522"/>
                </a:lnTo>
                <a:cubicBezTo>
                  <a:pt x="1017" y="7538"/>
                  <a:pt x="1021" y="7553"/>
                  <a:pt x="1017" y="7554"/>
                </a:cubicBezTo>
                <a:cubicBezTo>
                  <a:pt x="1005" y="7556"/>
                  <a:pt x="995" y="7547"/>
                  <a:pt x="988" y="7530"/>
                </a:cubicBezTo>
                <a:cubicBezTo>
                  <a:pt x="982" y="7516"/>
                  <a:pt x="985" y="7513"/>
                  <a:pt x="990" y="7512"/>
                </a:cubicBezTo>
                <a:cubicBezTo>
                  <a:pt x="990" y="7512"/>
                  <a:pt x="991" y="7512"/>
                  <a:pt x="992" y="7512"/>
                </a:cubicBezTo>
                <a:close/>
                <a:moveTo>
                  <a:pt x="1156" y="7511"/>
                </a:moveTo>
                <a:cubicBezTo>
                  <a:pt x="1156" y="7511"/>
                  <a:pt x="1156" y="7511"/>
                  <a:pt x="1156" y="7511"/>
                </a:cubicBezTo>
                <a:cubicBezTo>
                  <a:pt x="1160" y="7512"/>
                  <a:pt x="1161" y="7514"/>
                  <a:pt x="1160" y="7516"/>
                </a:cubicBezTo>
                <a:cubicBezTo>
                  <a:pt x="1159" y="7518"/>
                  <a:pt x="1161" y="7520"/>
                  <a:pt x="1164" y="7520"/>
                </a:cubicBezTo>
                <a:cubicBezTo>
                  <a:pt x="1169" y="7523"/>
                  <a:pt x="1172" y="7526"/>
                  <a:pt x="1172" y="7530"/>
                </a:cubicBezTo>
                <a:cubicBezTo>
                  <a:pt x="1172" y="7534"/>
                  <a:pt x="1175" y="7537"/>
                  <a:pt x="1180" y="7540"/>
                </a:cubicBezTo>
                <a:cubicBezTo>
                  <a:pt x="1186" y="7545"/>
                  <a:pt x="1189" y="7552"/>
                  <a:pt x="1190" y="7559"/>
                </a:cubicBezTo>
                <a:cubicBezTo>
                  <a:pt x="1193" y="7572"/>
                  <a:pt x="1199" y="7584"/>
                  <a:pt x="1206" y="7596"/>
                </a:cubicBezTo>
                <a:cubicBezTo>
                  <a:pt x="1218" y="7618"/>
                  <a:pt x="1226" y="7640"/>
                  <a:pt x="1231" y="7662"/>
                </a:cubicBezTo>
                <a:lnTo>
                  <a:pt x="1243" y="7709"/>
                </a:lnTo>
                <a:lnTo>
                  <a:pt x="1230" y="7703"/>
                </a:lnTo>
                <a:cubicBezTo>
                  <a:pt x="1224" y="7700"/>
                  <a:pt x="1219" y="7697"/>
                  <a:pt x="1216" y="7692"/>
                </a:cubicBezTo>
                <a:cubicBezTo>
                  <a:pt x="1215" y="7690"/>
                  <a:pt x="1210" y="7678"/>
                  <a:pt x="1204" y="7665"/>
                </a:cubicBezTo>
                <a:cubicBezTo>
                  <a:pt x="1185" y="7627"/>
                  <a:pt x="1170" y="7589"/>
                  <a:pt x="1160" y="7549"/>
                </a:cubicBezTo>
                <a:cubicBezTo>
                  <a:pt x="1154" y="7524"/>
                  <a:pt x="1152" y="7510"/>
                  <a:pt x="1156" y="7511"/>
                </a:cubicBezTo>
                <a:close/>
                <a:moveTo>
                  <a:pt x="949" y="7425"/>
                </a:moveTo>
                <a:cubicBezTo>
                  <a:pt x="954" y="7425"/>
                  <a:pt x="961" y="7428"/>
                  <a:pt x="965" y="7433"/>
                </a:cubicBezTo>
                <a:cubicBezTo>
                  <a:pt x="974" y="7444"/>
                  <a:pt x="975" y="7445"/>
                  <a:pt x="972" y="7453"/>
                </a:cubicBezTo>
                <a:lnTo>
                  <a:pt x="972" y="7452"/>
                </a:lnTo>
                <a:cubicBezTo>
                  <a:pt x="965" y="7467"/>
                  <a:pt x="946" y="7453"/>
                  <a:pt x="941" y="7431"/>
                </a:cubicBezTo>
                <a:cubicBezTo>
                  <a:pt x="940" y="7426"/>
                  <a:pt x="944" y="7424"/>
                  <a:pt x="949" y="7425"/>
                </a:cubicBezTo>
                <a:close/>
                <a:moveTo>
                  <a:pt x="1053" y="7290"/>
                </a:moveTo>
                <a:cubicBezTo>
                  <a:pt x="1056" y="7290"/>
                  <a:pt x="1059" y="7290"/>
                  <a:pt x="1059" y="7291"/>
                </a:cubicBezTo>
                <a:cubicBezTo>
                  <a:pt x="1060" y="7295"/>
                  <a:pt x="1068" y="7308"/>
                  <a:pt x="1081" y="7332"/>
                </a:cubicBezTo>
                <a:cubicBezTo>
                  <a:pt x="1087" y="7342"/>
                  <a:pt x="1092" y="7353"/>
                  <a:pt x="1094" y="7364"/>
                </a:cubicBezTo>
                <a:cubicBezTo>
                  <a:pt x="1095" y="7371"/>
                  <a:pt x="1099" y="7378"/>
                  <a:pt x="1105" y="7384"/>
                </a:cubicBezTo>
                <a:cubicBezTo>
                  <a:pt x="1117" y="7396"/>
                  <a:pt x="1121" y="7401"/>
                  <a:pt x="1111" y="7402"/>
                </a:cubicBezTo>
                <a:cubicBezTo>
                  <a:pt x="1102" y="7404"/>
                  <a:pt x="1093" y="7396"/>
                  <a:pt x="1087" y="7382"/>
                </a:cubicBezTo>
                <a:cubicBezTo>
                  <a:pt x="1083" y="7372"/>
                  <a:pt x="1084" y="7368"/>
                  <a:pt x="1088" y="7369"/>
                </a:cubicBezTo>
                <a:cubicBezTo>
                  <a:pt x="1092" y="7369"/>
                  <a:pt x="1090" y="7368"/>
                  <a:pt x="1084" y="7366"/>
                </a:cubicBezTo>
                <a:cubicBezTo>
                  <a:pt x="1078" y="7364"/>
                  <a:pt x="1072" y="7361"/>
                  <a:pt x="1072" y="7359"/>
                </a:cubicBezTo>
                <a:cubicBezTo>
                  <a:pt x="1070" y="7356"/>
                  <a:pt x="1066" y="7354"/>
                  <a:pt x="1061" y="7353"/>
                </a:cubicBezTo>
                <a:cubicBezTo>
                  <a:pt x="1054" y="7351"/>
                  <a:pt x="1051" y="7345"/>
                  <a:pt x="1046" y="7321"/>
                </a:cubicBezTo>
                <a:cubicBezTo>
                  <a:pt x="1042" y="7297"/>
                  <a:pt x="1044" y="7291"/>
                  <a:pt x="1049" y="7290"/>
                </a:cubicBezTo>
                <a:cubicBezTo>
                  <a:pt x="1050" y="7290"/>
                  <a:pt x="1052" y="7290"/>
                  <a:pt x="1053" y="7290"/>
                </a:cubicBezTo>
                <a:close/>
                <a:moveTo>
                  <a:pt x="1012" y="7232"/>
                </a:moveTo>
                <a:cubicBezTo>
                  <a:pt x="1019" y="7232"/>
                  <a:pt x="1021" y="7237"/>
                  <a:pt x="1014" y="7242"/>
                </a:cubicBezTo>
                <a:lnTo>
                  <a:pt x="1015" y="7242"/>
                </a:lnTo>
                <a:cubicBezTo>
                  <a:pt x="1009" y="7246"/>
                  <a:pt x="1006" y="7244"/>
                  <a:pt x="1005" y="7240"/>
                </a:cubicBezTo>
                <a:cubicBezTo>
                  <a:pt x="1004" y="7236"/>
                  <a:pt x="1006" y="7232"/>
                  <a:pt x="1009" y="7232"/>
                </a:cubicBezTo>
                <a:cubicBezTo>
                  <a:pt x="1010" y="7232"/>
                  <a:pt x="1011" y="7232"/>
                  <a:pt x="1012" y="7232"/>
                </a:cubicBezTo>
                <a:close/>
                <a:moveTo>
                  <a:pt x="5596" y="7150"/>
                </a:moveTo>
                <a:cubicBezTo>
                  <a:pt x="5590" y="7151"/>
                  <a:pt x="5602" y="7189"/>
                  <a:pt x="5614" y="7208"/>
                </a:cubicBezTo>
                <a:cubicBezTo>
                  <a:pt x="5619" y="7218"/>
                  <a:pt x="5621" y="7228"/>
                  <a:pt x="5622" y="7238"/>
                </a:cubicBezTo>
                <a:cubicBezTo>
                  <a:pt x="5622" y="7252"/>
                  <a:pt x="5625" y="7266"/>
                  <a:pt x="5630" y="7279"/>
                </a:cubicBezTo>
                <a:cubicBezTo>
                  <a:pt x="5639" y="7302"/>
                  <a:pt x="5643" y="7310"/>
                  <a:pt x="5677" y="7381"/>
                </a:cubicBezTo>
                <a:cubicBezTo>
                  <a:pt x="5686" y="7401"/>
                  <a:pt x="5696" y="7424"/>
                  <a:pt x="5699" y="7433"/>
                </a:cubicBezTo>
                <a:cubicBezTo>
                  <a:pt x="5707" y="7457"/>
                  <a:pt x="5738" y="7534"/>
                  <a:pt x="5751" y="7558"/>
                </a:cubicBezTo>
                <a:cubicBezTo>
                  <a:pt x="5757" y="7571"/>
                  <a:pt x="5762" y="7585"/>
                  <a:pt x="5766" y="7598"/>
                </a:cubicBezTo>
                <a:cubicBezTo>
                  <a:pt x="5768" y="7609"/>
                  <a:pt x="5773" y="7620"/>
                  <a:pt x="5780" y="7629"/>
                </a:cubicBezTo>
                <a:cubicBezTo>
                  <a:pt x="5787" y="7638"/>
                  <a:pt x="5792" y="7647"/>
                  <a:pt x="5794" y="7657"/>
                </a:cubicBezTo>
                <a:cubicBezTo>
                  <a:pt x="5801" y="7678"/>
                  <a:pt x="5809" y="7698"/>
                  <a:pt x="5819" y="7717"/>
                </a:cubicBezTo>
                <a:cubicBezTo>
                  <a:pt x="5830" y="7740"/>
                  <a:pt x="5844" y="7768"/>
                  <a:pt x="5849" y="7779"/>
                </a:cubicBezTo>
                <a:cubicBezTo>
                  <a:pt x="5855" y="7791"/>
                  <a:pt x="5862" y="7802"/>
                  <a:pt x="5870" y="7813"/>
                </a:cubicBezTo>
                <a:cubicBezTo>
                  <a:pt x="5878" y="7823"/>
                  <a:pt x="5883" y="7834"/>
                  <a:pt x="5885" y="7845"/>
                </a:cubicBezTo>
                <a:cubicBezTo>
                  <a:pt x="5888" y="7864"/>
                  <a:pt x="5919" y="7913"/>
                  <a:pt x="5928" y="7914"/>
                </a:cubicBezTo>
                <a:cubicBezTo>
                  <a:pt x="5933" y="7916"/>
                  <a:pt x="5936" y="7918"/>
                  <a:pt x="5938" y="7920"/>
                </a:cubicBezTo>
                <a:cubicBezTo>
                  <a:pt x="5941" y="7923"/>
                  <a:pt x="5942" y="7919"/>
                  <a:pt x="5940" y="7911"/>
                </a:cubicBezTo>
                <a:cubicBezTo>
                  <a:pt x="5939" y="7903"/>
                  <a:pt x="5935" y="7895"/>
                  <a:pt x="5929" y="7887"/>
                </a:cubicBezTo>
                <a:cubicBezTo>
                  <a:pt x="5921" y="7879"/>
                  <a:pt x="5921" y="7875"/>
                  <a:pt x="5928" y="7867"/>
                </a:cubicBezTo>
                <a:cubicBezTo>
                  <a:pt x="5935" y="7859"/>
                  <a:pt x="5932" y="7842"/>
                  <a:pt x="5910" y="7803"/>
                </a:cubicBezTo>
                <a:cubicBezTo>
                  <a:pt x="5902" y="7794"/>
                  <a:pt x="5900" y="7784"/>
                  <a:pt x="5903" y="7774"/>
                </a:cubicBezTo>
                <a:cubicBezTo>
                  <a:pt x="5906" y="7766"/>
                  <a:pt x="5904" y="7759"/>
                  <a:pt x="5898" y="7753"/>
                </a:cubicBezTo>
                <a:cubicBezTo>
                  <a:pt x="5891" y="7741"/>
                  <a:pt x="5886" y="7729"/>
                  <a:pt x="5881" y="7717"/>
                </a:cubicBezTo>
                <a:cubicBezTo>
                  <a:pt x="5875" y="7702"/>
                  <a:pt x="5866" y="7687"/>
                  <a:pt x="5855" y="7673"/>
                </a:cubicBezTo>
                <a:cubicBezTo>
                  <a:pt x="5832" y="7640"/>
                  <a:pt x="5815" y="7604"/>
                  <a:pt x="5805" y="7568"/>
                </a:cubicBezTo>
                <a:cubicBezTo>
                  <a:pt x="5802" y="7560"/>
                  <a:pt x="5802" y="7552"/>
                  <a:pt x="5803" y="7544"/>
                </a:cubicBezTo>
                <a:cubicBezTo>
                  <a:pt x="5804" y="7531"/>
                  <a:pt x="5799" y="7518"/>
                  <a:pt x="5788" y="7507"/>
                </a:cubicBezTo>
                <a:cubicBezTo>
                  <a:pt x="5761" y="7472"/>
                  <a:pt x="5742" y="7435"/>
                  <a:pt x="5731" y="7396"/>
                </a:cubicBezTo>
                <a:cubicBezTo>
                  <a:pt x="5730" y="7388"/>
                  <a:pt x="5727" y="7379"/>
                  <a:pt x="5722" y="7371"/>
                </a:cubicBezTo>
                <a:cubicBezTo>
                  <a:pt x="5708" y="7359"/>
                  <a:pt x="5698" y="7344"/>
                  <a:pt x="5694" y="7329"/>
                </a:cubicBezTo>
                <a:cubicBezTo>
                  <a:pt x="5693" y="7323"/>
                  <a:pt x="5690" y="7319"/>
                  <a:pt x="5685" y="7315"/>
                </a:cubicBezTo>
                <a:cubicBezTo>
                  <a:pt x="5670" y="7307"/>
                  <a:pt x="5664" y="7295"/>
                  <a:pt x="5669" y="7283"/>
                </a:cubicBezTo>
                <a:cubicBezTo>
                  <a:pt x="5674" y="7274"/>
                  <a:pt x="5665" y="7238"/>
                  <a:pt x="5649" y="7211"/>
                </a:cubicBezTo>
                <a:cubicBezTo>
                  <a:pt x="5621" y="7163"/>
                  <a:pt x="5609" y="7149"/>
                  <a:pt x="5596" y="7151"/>
                </a:cubicBezTo>
                <a:lnTo>
                  <a:pt x="5596" y="7150"/>
                </a:lnTo>
                <a:close/>
                <a:moveTo>
                  <a:pt x="819" y="7138"/>
                </a:moveTo>
                <a:cubicBezTo>
                  <a:pt x="830" y="7139"/>
                  <a:pt x="838" y="7150"/>
                  <a:pt x="843" y="7169"/>
                </a:cubicBezTo>
                <a:cubicBezTo>
                  <a:pt x="847" y="7182"/>
                  <a:pt x="855" y="7203"/>
                  <a:pt x="860" y="7216"/>
                </a:cubicBezTo>
                <a:cubicBezTo>
                  <a:pt x="882" y="7263"/>
                  <a:pt x="929" y="7373"/>
                  <a:pt x="931" y="7383"/>
                </a:cubicBezTo>
                <a:lnTo>
                  <a:pt x="932" y="7383"/>
                </a:lnTo>
                <a:cubicBezTo>
                  <a:pt x="932" y="7387"/>
                  <a:pt x="930" y="7392"/>
                  <a:pt x="927" y="7396"/>
                </a:cubicBezTo>
                <a:cubicBezTo>
                  <a:pt x="918" y="7407"/>
                  <a:pt x="875" y="7328"/>
                  <a:pt x="854" y="7263"/>
                </a:cubicBezTo>
                <a:cubicBezTo>
                  <a:pt x="849" y="7246"/>
                  <a:pt x="842" y="7227"/>
                  <a:pt x="840" y="7222"/>
                </a:cubicBezTo>
                <a:cubicBezTo>
                  <a:pt x="838" y="7217"/>
                  <a:pt x="832" y="7201"/>
                  <a:pt x="827" y="7188"/>
                </a:cubicBezTo>
                <a:cubicBezTo>
                  <a:pt x="823" y="7175"/>
                  <a:pt x="817" y="7158"/>
                  <a:pt x="814" y="7151"/>
                </a:cubicBezTo>
                <a:cubicBezTo>
                  <a:pt x="811" y="7145"/>
                  <a:pt x="811" y="7138"/>
                  <a:pt x="814" y="7138"/>
                </a:cubicBezTo>
                <a:cubicBezTo>
                  <a:pt x="816" y="7138"/>
                  <a:pt x="817" y="7138"/>
                  <a:pt x="819" y="7138"/>
                </a:cubicBezTo>
                <a:close/>
                <a:moveTo>
                  <a:pt x="947" y="7088"/>
                </a:moveTo>
                <a:cubicBezTo>
                  <a:pt x="951" y="7087"/>
                  <a:pt x="959" y="7092"/>
                  <a:pt x="966" y="7103"/>
                </a:cubicBezTo>
                <a:cubicBezTo>
                  <a:pt x="977" y="7121"/>
                  <a:pt x="1017" y="7190"/>
                  <a:pt x="988" y="7182"/>
                </a:cubicBezTo>
                <a:cubicBezTo>
                  <a:pt x="984" y="7179"/>
                  <a:pt x="981" y="7175"/>
                  <a:pt x="981" y="7170"/>
                </a:cubicBezTo>
                <a:lnTo>
                  <a:pt x="980" y="7170"/>
                </a:lnTo>
                <a:cubicBezTo>
                  <a:pt x="978" y="7162"/>
                  <a:pt x="974" y="7154"/>
                  <a:pt x="968" y="7146"/>
                </a:cubicBezTo>
                <a:cubicBezTo>
                  <a:pt x="953" y="7131"/>
                  <a:pt x="944" y="7113"/>
                  <a:pt x="941" y="7095"/>
                </a:cubicBezTo>
                <a:cubicBezTo>
                  <a:pt x="942" y="7090"/>
                  <a:pt x="944" y="7088"/>
                  <a:pt x="947" y="7088"/>
                </a:cubicBezTo>
                <a:close/>
                <a:moveTo>
                  <a:pt x="6705" y="7026"/>
                </a:moveTo>
                <a:cubicBezTo>
                  <a:pt x="6709" y="7026"/>
                  <a:pt x="6716" y="7035"/>
                  <a:pt x="6724" y="7046"/>
                </a:cubicBezTo>
                <a:lnTo>
                  <a:pt x="6724" y="7046"/>
                </a:lnTo>
                <a:lnTo>
                  <a:pt x="6724" y="7076"/>
                </a:lnTo>
                <a:lnTo>
                  <a:pt x="6722" y="7072"/>
                </a:lnTo>
                <a:cubicBezTo>
                  <a:pt x="6710" y="7049"/>
                  <a:pt x="6702" y="7032"/>
                  <a:pt x="6703" y="7029"/>
                </a:cubicBezTo>
                <a:cubicBezTo>
                  <a:pt x="6703" y="7027"/>
                  <a:pt x="6704" y="7026"/>
                  <a:pt x="6705" y="7026"/>
                </a:cubicBezTo>
                <a:close/>
                <a:moveTo>
                  <a:pt x="6700" y="7002"/>
                </a:moveTo>
                <a:cubicBezTo>
                  <a:pt x="6704" y="7002"/>
                  <a:pt x="6706" y="7003"/>
                  <a:pt x="6706" y="7005"/>
                </a:cubicBezTo>
                <a:cubicBezTo>
                  <a:pt x="6707" y="7007"/>
                  <a:pt x="6705" y="7008"/>
                  <a:pt x="6702" y="7009"/>
                </a:cubicBezTo>
                <a:cubicBezTo>
                  <a:pt x="6698" y="7009"/>
                  <a:pt x="6694" y="7009"/>
                  <a:pt x="6692" y="7007"/>
                </a:cubicBezTo>
                <a:cubicBezTo>
                  <a:pt x="6689" y="7005"/>
                  <a:pt x="6692" y="7003"/>
                  <a:pt x="6697" y="7003"/>
                </a:cubicBezTo>
                <a:lnTo>
                  <a:pt x="6697" y="7002"/>
                </a:lnTo>
                <a:cubicBezTo>
                  <a:pt x="6698" y="7002"/>
                  <a:pt x="6699" y="7002"/>
                  <a:pt x="6700" y="7002"/>
                </a:cubicBezTo>
                <a:close/>
                <a:moveTo>
                  <a:pt x="984" y="6953"/>
                </a:moveTo>
                <a:cubicBezTo>
                  <a:pt x="986" y="6953"/>
                  <a:pt x="987" y="6954"/>
                  <a:pt x="989" y="6956"/>
                </a:cubicBezTo>
                <a:cubicBezTo>
                  <a:pt x="997" y="6968"/>
                  <a:pt x="1000" y="6981"/>
                  <a:pt x="997" y="6995"/>
                </a:cubicBezTo>
                <a:lnTo>
                  <a:pt x="997" y="6995"/>
                </a:lnTo>
                <a:cubicBezTo>
                  <a:pt x="992" y="7000"/>
                  <a:pt x="990" y="7000"/>
                  <a:pt x="982" y="6991"/>
                </a:cubicBezTo>
                <a:cubicBezTo>
                  <a:pt x="970" y="6977"/>
                  <a:pt x="971" y="6962"/>
                  <a:pt x="977" y="6957"/>
                </a:cubicBezTo>
                <a:cubicBezTo>
                  <a:pt x="980" y="6955"/>
                  <a:pt x="983" y="6954"/>
                  <a:pt x="984" y="6953"/>
                </a:cubicBezTo>
                <a:close/>
                <a:moveTo>
                  <a:pt x="872" y="6915"/>
                </a:moveTo>
                <a:cubicBezTo>
                  <a:pt x="873" y="6915"/>
                  <a:pt x="874" y="6916"/>
                  <a:pt x="876" y="6918"/>
                </a:cubicBezTo>
                <a:lnTo>
                  <a:pt x="876" y="6918"/>
                </a:lnTo>
                <a:cubicBezTo>
                  <a:pt x="885" y="6926"/>
                  <a:pt x="887" y="6936"/>
                  <a:pt x="879" y="6935"/>
                </a:cubicBezTo>
                <a:cubicBezTo>
                  <a:pt x="874" y="6932"/>
                  <a:pt x="871" y="6928"/>
                  <a:pt x="871" y="6923"/>
                </a:cubicBezTo>
                <a:cubicBezTo>
                  <a:pt x="871" y="6917"/>
                  <a:pt x="871" y="6915"/>
                  <a:pt x="872" y="6915"/>
                </a:cubicBezTo>
                <a:close/>
                <a:moveTo>
                  <a:pt x="868" y="6888"/>
                </a:moveTo>
                <a:lnTo>
                  <a:pt x="876" y="6894"/>
                </a:lnTo>
                <a:lnTo>
                  <a:pt x="877" y="6893"/>
                </a:lnTo>
                <a:cubicBezTo>
                  <a:pt x="884" y="6899"/>
                  <a:pt x="884" y="6900"/>
                  <a:pt x="876" y="6905"/>
                </a:cubicBezTo>
                <a:cubicBezTo>
                  <a:pt x="863" y="6910"/>
                  <a:pt x="859" y="6906"/>
                  <a:pt x="864" y="6896"/>
                </a:cubicBezTo>
                <a:lnTo>
                  <a:pt x="868" y="6888"/>
                </a:lnTo>
                <a:close/>
                <a:moveTo>
                  <a:pt x="932" y="6851"/>
                </a:moveTo>
                <a:cubicBezTo>
                  <a:pt x="933" y="6851"/>
                  <a:pt x="934" y="6852"/>
                  <a:pt x="933" y="6853"/>
                </a:cubicBezTo>
                <a:cubicBezTo>
                  <a:pt x="931" y="6855"/>
                  <a:pt x="932" y="6857"/>
                  <a:pt x="936" y="6856"/>
                </a:cubicBezTo>
                <a:cubicBezTo>
                  <a:pt x="939" y="6856"/>
                  <a:pt x="943" y="6858"/>
                  <a:pt x="944" y="6862"/>
                </a:cubicBezTo>
                <a:cubicBezTo>
                  <a:pt x="945" y="6867"/>
                  <a:pt x="947" y="6871"/>
                  <a:pt x="951" y="6875"/>
                </a:cubicBezTo>
                <a:cubicBezTo>
                  <a:pt x="962" y="6885"/>
                  <a:pt x="967" y="6898"/>
                  <a:pt x="966" y="6911"/>
                </a:cubicBezTo>
                <a:lnTo>
                  <a:pt x="966" y="6911"/>
                </a:lnTo>
                <a:cubicBezTo>
                  <a:pt x="966" y="6917"/>
                  <a:pt x="964" y="6923"/>
                  <a:pt x="961" y="6930"/>
                </a:cubicBezTo>
                <a:cubicBezTo>
                  <a:pt x="956" y="6934"/>
                  <a:pt x="940" y="6907"/>
                  <a:pt x="942" y="6895"/>
                </a:cubicBezTo>
                <a:cubicBezTo>
                  <a:pt x="942" y="6887"/>
                  <a:pt x="938" y="6878"/>
                  <a:pt x="931" y="6871"/>
                </a:cubicBezTo>
                <a:cubicBezTo>
                  <a:pt x="916" y="6856"/>
                  <a:pt x="916" y="6857"/>
                  <a:pt x="927" y="6853"/>
                </a:cubicBezTo>
                <a:cubicBezTo>
                  <a:pt x="930" y="6852"/>
                  <a:pt x="931" y="6851"/>
                  <a:pt x="932" y="6851"/>
                </a:cubicBezTo>
                <a:close/>
                <a:moveTo>
                  <a:pt x="924" y="6831"/>
                </a:moveTo>
                <a:cubicBezTo>
                  <a:pt x="927" y="6830"/>
                  <a:pt x="932" y="6834"/>
                  <a:pt x="933" y="6839"/>
                </a:cubicBezTo>
                <a:cubicBezTo>
                  <a:pt x="934" y="6845"/>
                  <a:pt x="933" y="6846"/>
                  <a:pt x="925" y="6844"/>
                </a:cubicBezTo>
                <a:cubicBezTo>
                  <a:pt x="920" y="6842"/>
                  <a:pt x="917" y="6839"/>
                  <a:pt x="918" y="6836"/>
                </a:cubicBezTo>
                <a:lnTo>
                  <a:pt x="918" y="6835"/>
                </a:lnTo>
                <a:cubicBezTo>
                  <a:pt x="919" y="6832"/>
                  <a:pt x="921" y="6831"/>
                  <a:pt x="924" y="6831"/>
                </a:cubicBezTo>
                <a:close/>
                <a:moveTo>
                  <a:pt x="902" y="6774"/>
                </a:moveTo>
                <a:cubicBezTo>
                  <a:pt x="906" y="6775"/>
                  <a:pt x="909" y="6777"/>
                  <a:pt x="909" y="6780"/>
                </a:cubicBezTo>
                <a:cubicBezTo>
                  <a:pt x="910" y="6782"/>
                  <a:pt x="908" y="6785"/>
                  <a:pt x="904" y="6786"/>
                </a:cubicBezTo>
                <a:lnTo>
                  <a:pt x="904" y="6785"/>
                </a:lnTo>
                <a:cubicBezTo>
                  <a:pt x="901" y="6786"/>
                  <a:pt x="898" y="6784"/>
                  <a:pt x="897" y="6780"/>
                </a:cubicBezTo>
                <a:cubicBezTo>
                  <a:pt x="896" y="6776"/>
                  <a:pt x="898" y="6773"/>
                  <a:pt x="902" y="6774"/>
                </a:cubicBezTo>
                <a:close/>
                <a:moveTo>
                  <a:pt x="802" y="6762"/>
                </a:moveTo>
                <a:cubicBezTo>
                  <a:pt x="821" y="6780"/>
                  <a:pt x="836" y="6799"/>
                  <a:pt x="848" y="6819"/>
                </a:cubicBezTo>
                <a:cubicBezTo>
                  <a:pt x="850" y="6824"/>
                  <a:pt x="854" y="6828"/>
                  <a:pt x="860" y="6831"/>
                </a:cubicBezTo>
                <a:lnTo>
                  <a:pt x="860" y="6830"/>
                </a:lnTo>
                <a:cubicBezTo>
                  <a:pt x="867" y="6832"/>
                  <a:pt x="867" y="6835"/>
                  <a:pt x="856" y="6844"/>
                </a:cubicBezTo>
                <a:cubicBezTo>
                  <a:pt x="845" y="6852"/>
                  <a:pt x="838" y="6852"/>
                  <a:pt x="836" y="6839"/>
                </a:cubicBezTo>
                <a:cubicBezTo>
                  <a:pt x="833" y="6830"/>
                  <a:pt x="827" y="6822"/>
                  <a:pt x="819" y="6814"/>
                </a:cubicBezTo>
                <a:cubicBezTo>
                  <a:pt x="805" y="6801"/>
                  <a:pt x="793" y="6763"/>
                  <a:pt x="802" y="6762"/>
                </a:cubicBezTo>
                <a:close/>
                <a:moveTo>
                  <a:pt x="1666" y="6738"/>
                </a:moveTo>
                <a:cubicBezTo>
                  <a:pt x="1659" y="6739"/>
                  <a:pt x="1659" y="6743"/>
                  <a:pt x="1668" y="6749"/>
                </a:cubicBezTo>
                <a:cubicBezTo>
                  <a:pt x="1673" y="6752"/>
                  <a:pt x="1674" y="6751"/>
                  <a:pt x="1673" y="6745"/>
                </a:cubicBezTo>
                <a:cubicBezTo>
                  <a:pt x="1673" y="6741"/>
                  <a:pt x="1669" y="6738"/>
                  <a:pt x="1666" y="6738"/>
                </a:cubicBezTo>
                <a:close/>
                <a:moveTo>
                  <a:pt x="800" y="6724"/>
                </a:moveTo>
                <a:cubicBezTo>
                  <a:pt x="801" y="6724"/>
                  <a:pt x="803" y="6725"/>
                  <a:pt x="807" y="6728"/>
                </a:cubicBezTo>
                <a:lnTo>
                  <a:pt x="807" y="6728"/>
                </a:lnTo>
                <a:cubicBezTo>
                  <a:pt x="814" y="6733"/>
                  <a:pt x="817" y="6734"/>
                  <a:pt x="808" y="6740"/>
                </a:cubicBezTo>
                <a:cubicBezTo>
                  <a:pt x="799" y="6746"/>
                  <a:pt x="794" y="6743"/>
                  <a:pt x="797" y="6731"/>
                </a:cubicBezTo>
                <a:cubicBezTo>
                  <a:pt x="798" y="6727"/>
                  <a:pt x="798" y="6724"/>
                  <a:pt x="800" y="6724"/>
                </a:cubicBezTo>
                <a:close/>
                <a:moveTo>
                  <a:pt x="653" y="6713"/>
                </a:moveTo>
                <a:cubicBezTo>
                  <a:pt x="661" y="6711"/>
                  <a:pt x="671" y="6736"/>
                  <a:pt x="665" y="6740"/>
                </a:cubicBezTo>
                <a:cubicBezTo>
                  <a:pt x="662" y="6741"/>
                  <a:pt x="657" y="6737"/>
                  <a:pt x="653" y="6730"/>
                </a:cubicBezTo>
                <a:cubicBezTo>
                  <a:pt x="646" y="6715"/>
                  <a:pt x="646" y="6714"/>
                  <a:pt x="654" y="6713"/>
                </a:cubicBezTo>
                <a:lnTo>
                  <a:pt x="653" y="6713"/>
                </a:lnTo>
                <a:close/>
                <a:moveTo>
                  <a:pt x="771" y="6681"/>
                </a:moveTo>
                <a:cubicBezTo>
                  <a:pt x="775" y="6681"/>
                  <a:pt x="782" y="6684"/>
                  <a:pt x="789" y="6691"/>
                </a:cubicBezTo>
                <a:cubicBezTo>
                  <a:pt x="806" y="6708"/>
                  <a:pt x="808" y="6714"/>
                  <a:pt x="800" y="6718"/>
                </a:cubicBezTo>
                <a:lnTo>
                  <a:pt x="800" y="6718"/>
                </a:lnTo>
                <a:cubicBezTo>
                  <a:pt x="790" y="6724"/>
                  <a:pt x="774" y="6714"/>
                  <a:pt x="768" y="6699"/>
                </a:cubicBezTo>
                <a:cubicBezTo>
                  <a:pt x="763" y="6687"/>
                  <a:pt x="765" y="6681"/>
                  <a:pt x="771" y="6681"/>
                </a:cubicBezTo>
                <a:close/>
                <a:moveTo>
                  <a:pt x="756" y="6627"/>
                </a:moveTo>
                <a:cubicBezTo>
                  <a:pt x="758" y="6627"/>
                  <a:pt x="760" y="6629"/>
                  <a:pt x="760" y="6632"/>
                </a:cubicBezTo>
                <a:cubicBezTo>
                  <a:pt x="761" y="6636"/>
                  <a:pt x="759" y="6637"/>
                  <a:pt x="757" y="6634"/>
                </a:cubicBezTo>
                <a:cubicBezTo>
                  <a:pt x="755" y="6632"/>
                  <a:pt x="754" y="6630"/>
                  <a:pt x="756" y="6628"/>
                </a:cubicBezTo>
                <a:lnTo>
                  <a:pt x="755" y="6627"/>
                </a:lnTo>
                <a:cubicBezTo>
                  <a:pt x="755" y="6627"/>
                  <a:pt x="756" y="6627"/>
                  <a:pt x="756" y="6627"/>
                </a:cubicBezTo>
                <a:close/>
                <a:moveTo>
                  <a:pt x="613" y="6614"/>
                </a:moveTo>
                <a:cubicBezTo>
                  <a:pt x="614" y="6614"/>
                  <a:pt x="616" y="6615"/>
                  <a:pt x="618" y="6615"/>
                </a:cubicBezTo>
                <a:cubicBezTo>
                  <a:pt x="628" y="6618"/>
                  <a:pt x="630" y="6622"/>
                  <a:pt x="626" y="6631"/>
                </a:cubicBezTo>
                <a:lnTo>
                  <a:pt x="627" y="6632"/>
                </a:lnTo>
                <a:cubicBezTo>
                  <a:pt x="623" y="6639"/>
                  <a:pt x="618" y="6640"/>
                  <a:pt x="607" y="6630"/>
                </a:cubicBezTo>
                <a:cubicBezTo>
                  <a:pt x="598" y="6622"/>
                  <a:pt x="602" y="6613"/>
                  <a:pt x="613" y="6614"/>
                </a:cubicBezTo>
                <a:close/>
                <a:moveTo>
                  <a:pt x="828" y="6591"/>
                </a:moveTo>
                <a:cubicBezTo>
                  <a:pt x="829" y="6591"/>
                  <a:pt x="829" y="6591"/>
                  <a:pt x="830" y="6591"/>
                </a:cubicBezTo>
                <a:cubicBezTo>
                  <a:pt x="837" y="6597"/>
                  <a:pt x="842" y="6605"/>
                  <a:pt x="844" y="6613"/>
                </a:cubicBezTo>
                <a:cubicBezTo>
                  <a:pt x="846" y="6620"/>
                  <a:pt x="851" y="6628"/>
                  <a:pt x="858" y="6634"/>
                </a:cubicBezTo>
                <a:cubicBezTo>
                  <a:pt x="867" y="6646"/>
                  <a:pt x="870" y="6661"/>
                  <a:pt x="865" y="6676"/>
                </a:cubicBezTo>
                <a:lnTo>
                  <a:pt x="864" y="6675"/>
                </a:lnTo>
                <a:cubicBezTo>
                  <a:pt x="856" y="6680"/>
                  <a:pt x="845" y="6665"/>
                  <a:pt x="842" y="6641"/>
                </a:cubicBezTo>
                <a:cubicBezTo>
                  <a:pt x="839" y="6628"/>
                  <a:pt x="835" y="6616"/>
                  <a:pt x="830" y="6604"/>
                </a:cubicBezTo>
                <a:cubicBezTo>
                  <a:pt x="826" y="6595"/>
                  <a:pt x="825" y="6591"/>
                  <a:pt x="828" y="6591"/>
                </a:cubicBezTo>
                <a:close/>
                <a:moveTo>
                  <a:pt x="733" y="6584"/>
                </a:moveTo>
                <a:cubicBezTo>
                  <a:pt x="734" y="6584"/>
                  <a:pt x="735" y="6584"/>
                  <a:pt x="736" y="6584"/>
                </a:cubicBezTo>
                <a:cubicBezTo>
                  <a:pt x="740" y="6584"/>
                  <a:pt x="744" y="6584"/>
                  <a:pt x="748" y="6584"/>
                </a:cubicBezTo>
                <a:lnTo>
                  <a:pt x="747" y="6584"/>
                </a:lnTo>
                <a:cubicBezTo>
                  <a:pt x="752" y="6583"/>
                  <a:pt x="751" y="6590"/>
                  <a:pt x="746" y="6594"/>
                </a:cubicBezTo>
                <a:cubicBezTo>
                  <a:pt x="746" y="6594"/>
                  <a:pt x="746" y="6594"/>
                  <a:pt x="746" y="6594"/>
                </a:cubicBezTo>
                <a:cubicBezTo>
                  <a:pt x="742" y="6596"/>
                  <a:pt x="737" y="6596"/>
                  <a:pt x="734" y="6593"/>
                </a:cubicBezTo>
                <a:cubicBezTo>
                  <a:pt x="726" y="6588"/>
                  <a:pt x="726" y="6584"/>
                  <a:pt x="733" y="6584"/>
                </a:cubicBezTo>
                <a:close/>
                <a:moveTo>
                  <a:pt x="830" y="6576"/>
                </a:moveTo>
                <a:cubicBezTo>
                  <a:pt x="832" y="6576"/>
                  <a:pt x="834" y="6577"/>
                  <a:pt x="834" y="6579"/>
                </a:cubicBezTo>
                <a:cubicBezTo>
                  <a:pt x="835" y="6582"/>
                  <a:pt x="833" y="6585"/>
                  <a:pt x="830" y="6586"/>
                </a:cubicBezTo>
                <a:lnTo>
                  <a:pt x="828" y="6586"/>
                </a:lnTo>
                <a:cubicBezTo>
                  <a:pt x="826" y="6586"/>
                  <a:pt x="824" y="6585"/>
                  <a:pt x="823" y="6583"/>
                </a:cubicBezTo>
                <a:cubicBezTo>
                  <a:pt x="823" y="6581"/>
                  <a:pt x="825" y="6579"/>
                  <a:pt x="828" y="6577"/>
                </a:cubicBezTo>
                <a:cubicBezTo>
                  <a:pt x="829" y="6577"/>
                  <a:pt x="829" y="6576"/>
                  <a:pt x="830" y="6576"/>
                </a:cubicBezTo>
                <a:close/>
                <a:moveTo>
                  <a:pt x="721" y="6568"/>
                </a:moveTo>
                <a:cubicBezTo>
                  <a:pt x="722" y="6568"/>
                  <a:pt x="724" y="6569"/>
                  <a:pt x="724" y="6572"/>
                </a:cubicBezTo>
                <a:cubicBezTo>
                  <a:pt x="725" y="6576"/>
                  <a:pt x="723" y="6578"/>
                  <a:pt x="721" y="6575"/>
                </a:cubicBezTo>
                <a:cubicBezTo>
                  <a:pt x="719" y="6573"/>
                  <a:pt x="719" y="6571"/>
                  <a:pt x="720" y="6568"/>
                </a:cubicBezTo>
                <a:lnTo>
                  <a:pt x="719" y="6568"/>
                </a:lnTo>
                <a:cubicBezTo>
                  <a:pt x="720" y="6568"/>
                  <a:pt x="720" y="6568"/>
                  <a:pt x="721" y="6568"/>
                </a:cubicBezTo>
                <a:close/>
                <a:moveTo>
                  <a:pt x="713" y="6531"/>
                </a:moveTo>
                <a:cubicBezTo>
                  <a:pt x="714" y="6531"/>
                  <a:pt x="717" y="6532"/>
                  <a:pt x="720" y="6533"/>
                </a:cubicBezTo>
                <a:cubicBezTo>
                  <a:pt x="732" y="6537"/>
                  <a:pt x="737" y="6554"/>
                  <a:pt x="726" y="6553"/>
                </a:cubicBezTo>
                <a:cubicBezTo>
                  <a:pt x="722" y="6553"/>
                  <a:pt x="717" y="6548"/>
                  <a:pt x="714" y="6542"/>
                </a:cubicBezTo>
                <a:lnTo>
                  <a:pt x="713" y="6541"/>
                </a:lnTo>
                <a:cubicBezTo>
                  <a:pt x="711" y="6535"/>
                  <a:pt x="709" y="6532"/>
                  <a:pt x="712" y="6531"/>
                </a:cubicBezTo>
                <a:cubicBezTo>
                  <a:pt x="712" y="6531"/>
                  <a:pt x="712" y="6531"/>
                  <a:pt x="713" y="6531"/>
                </a:cubicBezTo>
                <a:close/>
                <a:moveTo>
                  <a:pt x="562" y="6523"/>
                </a:moveTo>
                <a:cubicBezTo>
                  <a:pt x="563" y="6523"/>
                  <a:pt x="564" y="6523"/>
                  <a:pt x="566" y="6526"/>
                </a:cubicBezTo>
                <a:cubicBezTo>
                  <a:pt x="569" y="6530"/>
                  <a:pt x="575" y="6534"/>
                  <a:pt x="582" y="6536"/>
                </a:cubicBezTo>
                <a:cubicBezTo>
                  <a:pt x="594" y="6539"/>
                  <a:pt x="612" y="6562"/>
                  <a:pt x="603" y="6570"/>
                </a:cubicBezTo>
                <a:cubicBezTo>
                  <a:pt x="593" y="6578"/>
                  <a:pt x="584" y="6575"/>
                  <a:pt x="574" y="6559"/>
                </a:cubicBezTo>
                <a:cubicBezTo>
                  <a:pt x="567" y="6546"/>
                  <a:pt x="560" y="6524"/>
                  <a:pt x="562" y="6523"/>
                </a:cubicBezTo>
                <a:close/>
                <a:moveTo>
                  <a:pt x="707" y="6509"/>
                </a:moveTo>
                <a:lnTo>
                  <a:pt x="709" y="6510"/>
                </a:lnTo>
                <a:cubicBezTo>
                  <a:pt x="712" y="6512"/>
                  <a:pt x="714" y="6514"/>
                  <a:pt x="714" y="6517"/>
                </a:cubicBezTo>
                <a:cubicBezTo>
                  <a:pt x="715" y="6521"/>
                  <a:pt x="713" y="6523"/>
                  <a:pt x="710" y="6523"/>
                </a:cubicBezTo>
                <a:cubicBezTo>
                  <a:pt x="705" y="6521"/>
                  <a:pt x="702" y="6518"/>
                  <a:pt x="702" y="6514"/>
                </a:cubicBezTo>
                <a:cubicBezTo>
                  <a:pt x="701" y="6512"/>
                  <a:pt x="702" y="6509"/>
                  <a:pt x="705" y="6509"/>
                </a:cubicBezTo>
                <a:lnTo>
                  <a:pt x="707" y="6509"/>
                </a:lnTo>
                <a:close/>
                <a:moveTo>
                  <a:pt x="706" y="6508"/>
                </a:moveTo>
                <a:lnTo>
                  <a:pt x="707" y="6509"/>
                </a:lnTo>
                <a:lnTo>
                  <a:pt x="707" y="6509"/>
                </a:lnTo>
                <a:lnTo>
                  <a:pt x="706" y="6508"/>
                </a:lnTo>
                <a:close/>
                <a:moveTo>
                  <a:pt x="786" y="6482"/>
                </a:moveTo>
                <a:cubicBezTo>
                  <a:pt x="788" y="6482"/>
                  <a:pt x="791" y="6484"/>
                  <a:pt x="795" y="6486"/>
                </a:cubicBezTo>
                <a:cubicBezTo>
                  <a:pt x="807" y="6494"/>
                  <a:pt x="810" y="6506"/>
                  <a:pt x="803" y="6518"/>
                </a:cubicBezTo>
                <a:lnTo>
                  <a:pt x="802" y="6518"/>
                </a:lnTo>
                <a:cubicBezTo>
                  <a:pt x="798" y="6527"/>
                  <a:pt x="796" y="6526"/>
                  <a:pt x="789" y="6506"/>
                </a:cubicBezTo>
                <a:cubicBezTo>
                  <a:pt x="781" y="6489"/>
                  <a:pt x="780" y="6481"/>
                  <a:pt x="786" y="6482"/>
                </a:cubicBezTo>
                <a:close/>
                <a:moveTo>
                  <a:pt x="721" y="6309"/>
                </a:moveTo>
                <a:cubicBezTo>
                  <a:pt x="724" y="6308"/>
                  <a:pt x="727" y="6311"/>
                  <a:pt x="728" y="6315"/>
                </a:cubicBezTo>
                <a:cubicBezTo>
                  <a:pt x="729" y="6318"/>
                  <a:pt x="727" y="6321"/>
                  <a:pt x="724" y="6324"/>
                </a:cubicBezTo>
                <a:lnTo>
                  <a:pt x="723" y="6324"/>
                </a:lnTo>
                <a:cubicBezTo>
                  <a:pt x="720" y="6326"/>
                  <a:pt x="718" y="6323"/>
                  <a:pt x="717" y="6319"/>
                </a:cubicBezTo>
                <a:cubicBezTo>
                  <a:pt x="716" y="6314"/>
                  <a:pt x="717" y="6309"/>
                  <a:pt x="721" y="6309"/>
                </a:cubicBezTo>
                <a:close/>
                <a:moveTo>
                  <a:pt x="6616" y="6247"/>
                </a:moveTo>
                <a:cubicBezTo>
                  <a:pt x="6616" y="6247"/>
                  <a:pt x="6614" y="6247"/>
                  <a:pt x="6612" y="6247"/>
                </a:cubicBezTo>
                <a:cubicBezTo>
                  <a:pt x="6609" y="6248"/>
                  <a:pt x="6607" y="6251"/>
                  <a:pt x="6608" y="6254"/>
                </a:cubicBezTo>
                <a:cubicBezTo>
                  <a:pt x="6609" y="6258"/>
                  <a:pt x="6610" y="6260"/>
                  <a:pt x="6614" y="6254"/>
                </a:cubicBezTo>
                <a:cubicBezTo>
                  <a:pt x="6618" y="6248"/>
                  <a:pt x="6619" y="6247"/>
                  <a:pt x="6616" y="6247"/>
                </a:cubicBezTo>
                <a:close/>
                <a:moveTo>
                  <a:pt x="608" y="6231"/>
                </a:moveTo>
                <a:cubicBezTo>
                  <a:pt x="612" y="6232"/>
                  <a:pt x="614" y="6234"/>
                  <a:pt x="615" y="6237"/>
                </a:cubicBezTo>
                <a:cubicBezTo>
                  <a:pt x="615" y="6239"/>
                  <a:pt x="613" y="6241"/>
                  <a:pt x="610" y="6243"/>
                </a:cubicBezTo>
                <a:cubicBezTo>
                  <a:pt x="607" y="6244"/>
                  <a:pt x="604" y="6242"/>
                  <a:pt x="603" y="6238"/>
                </a:cubicBezTo>
                <a:cubicBezTo>
                  <a:pt x="602" y="6234"/>
                  <a:pt x="604" y="6232"/>
                  <a:pt x="608" y="6232"/>
                </a:cubicBezTo>
                <a:lnTo>
                  <a:pt x="608" y="6231"/>
                </a:lnTo>
                <a:close/>
                <a:moveTo>
                  <a:pt x="6388" y="6216"/>
                </a:moveTo>
                <a:cubicBezTo>
                  <a:pt x="6392" y="6215"/>
                  <a:pt x="6396" y="6220"/>
                  <a:pt x="6397" y="6229"/>
                </a:cubicBezTo>
                <a:lnTo>
                  <a:pt x="6398" y="6229"/>
                </a:lnTo>
                <a:cubicBezTo>
                  <a:pt x="6401" y="6243"/>
                  <a:pt x="6400" y="6243"/>
                  <a:pt x="6390" y="6240"/>
                </a:cubicBezTo>
                <a:cubicBezTo>
                  <a:pt x="6382" y="6237"/>
                  <a:pt x="6379" y="6232"/>
                  <a:pt x="6381" y="6226"/>
                </a:cubicBezTo>
                <a:cubicBezTo>
                  <a:pt x="6382" y="6219"/>
                  <a:pt x="6385" y="6216"/>
                  <a:pt x="6388" y="6216"/>
                </a:cubicBezTo>
                <a:close/>
                <a:moveTo>
                  <a:pt x="682" y="6209"/>
                </a:moveTo>
                <a:cubicBezTo>
                  <a:pt x="685" y="6209"/>
                  <a:pt x="686" y="6210"/>
                  <a:pt x="688" y="6211"/>
                </a:cubicBezTo>
                <a:cubicBezTo>
                  <a:pt x="693" y="6215"/>
                  <a:pt x="691" y="6221"/>
                  <a:pt x="684" y="6224"/>
                </a:cubicBezTo>
                <a:cubicBezTo>
                  <a:pt x="677" y="6229"/>
                  <a:pt x="673" y="6227"/>
                  <a:pt x="675" y="6217"/>
                </a:cubicBezTo>
                <a:cubicBezTo>
                  <a:pt x="676" y="6213"/>
                  <a:pt x="680" y="6210"/>
                  <a:pt x="683" y="6210"/>
                </a:cubicBezTo>
                <a:lnTo>
                  <a:pt x="682" y="6209"/>
                </a:lnTo>
                <a:close/>
                <a:moveTo>
                  <a:pt x="580" y="6156"/>
                </a:moveTo>
                <a:cubicBezTo>
                  <a:pt x="585" y="6156"/>
                  <a:pt x="587" y="6159"/>
                  <a:pt x="590" y="6170"/>
                </a:cubicBezTo>
                <a:cubicBezTo>
                  <a:pt x="592" y="6182"/>
                  <a:pt x="591" y="6184"/>
                  <a:pt x="583" y="6181"/>
                </a:cubicBezTo>
                <a:lnTo>
                  <a:pt x="583" y="6180"/>
                </a:lnTo>
                <a:cubicBezTo>
                  <a:pt x="576" y="6177"/>
                  <a:pt x="572" y="6173"/>
                  <a:pt x="571" y="6168"/>
                </a:cubicBezTo>
                <a:cubicBezTo>
                  <a:pt x="570" y="6161"/>
                  <a:pt x="571" y="6157"/>
                  <a:pt x="578" y="6156"/>
                </a:cubicBezTo>
                <a:cubicBezTo>
                  <a:pt x="579" y="6156"/>
                  <a:pt x="579" y="6156"/>
                  <a:pt x="580" y="6156"/>
                </a:cubicBezTo>
                <a:close/>
                <a:moveTo>
                  <a:pt x="1445" y="6117"/>
                </a:moveTo>
                <a:cubicBezTo>
                  <a:pt x="1447" y="6117"/>
                  <a:pt x="1447" y="6119"/>
                  <a:pt x="1447" y="6122"/>
                </a:cubicBezTo>
                <a:cubicBezTo>
                  <a:pt x="1448" y="6126"/>
                  <a:pt x="1447" y="6127"/>
                  <a:pt x="1444" y="6124"/>
                </a:cubicBezTo>
                <a:cubicBezTo>
                  <a:pt x="1442" y="6122"/>
                  <a:pt x="1440" y="6119"/>
                  <a:pt x="1443" y="6118"/>
                </a:cubicBezTo>
                <a:cubicBezTo>
                  <a:pt x="1444" y="6117"/>
                  <a:pt x="1445" y="6117"/>
                  <a:pt x="1445" y="6117"/>
                </a:cubicBezTo>
                <a:close/>
                <a:moveTo>
                  <a:pt x="646" y="6095"/>
                </a:moveTo>
                <a:cubicBezTo>
                  <a:pt x="647" y="6095"/>
                  <a:pt x="647" y="6096"/>
                  <a:pt x="648" y="6099"/>
                </a:cubicBezTo>
                <a:cubicBezTo>
                  <a:pt x="648" y="6102"/>
                  <a:pt x="647" y="6106"/>
                  <a:pt x="644" y="6110"/>
                </a:cubicBezTo>
                <a:cubicBezTo>
                  <a:pt x="639" y="6115"/>
                  <a:pt x="639" y="6115"/>
                  <a:pt x="638" y="6111"/>
                </a:cubicBezTo>
                <a:lnTo>
                  <a:pt x="638" y="6110"/>
                </a:lnTo>
                <a:cubicBezTo>
                  <a:pt x="638" y="6106"/>
                  <a:pt x="640" y="6103"/>
                  <a:pt x="642" y="6099"/>
                </a:cubicBezTo>
                <a:cubicBezTo>
                  <a:pt x="645" y="6097"/>
                  <a:pt x="646" y="6095"/>
                  <a:pt x="646" y="6095"/>
                </a:cubicBezTo>
                <a:close/>
                <a:moveTo>
                  <a:pt x="556" y="6069"/>
                </a:moveTo>
                <a:cubicBezTo>
                  <a:pt x="564" y="6070"/>
                  <a:pt x="565" y="6077"/>
                  <a:pt x="561" y="6083"/>
                </a:cubicBezTo>
                <a:cubicBezTo>
                  <a:pt x="555" y="6090"/>
                  <a:pt x="543" y="6088"/>
                  <a:pt x="542" y="6079"/>
                </a:cubicBezTo>
                <a:cubicBezTo>
                  <a:pt x="541" y="6079"/>
                  <a:pt x="541" y="6078"/>
                  <a:pt x="541" y="6078"/>
                </a:cubicBezTo>
                <a:cubicBezTo>
                  <a:pt x="541" y="6074"/>
                  <a:pt x="546" y="6071"/>
                  <a:pt x="552" y="6071"/>
                </a:cubicBezTo>
                <a:lnTo>
                  <a:pt x="552" y="6070"/>
                </a:lnTo>
                <a:cubicBezTo>
                  <a:pt x="553" y="6069"/>
                  <a:pt x="555" y="6069"/>
                  <a:pt x="556" y="6069"/>
                </a:cubicBezTo>
                <a:close/>
                <a:moveTo>
                  <a:pt x="531" y="6046"/>
                </a:moveTo>
                <a:cubicBezTo>
                  <a:pt x="532" y="6046"/>
                  <a:pt x="534" y="6047"/>
                  <a:pt x="536" y="6048"/>
                </a:cubicBezTo>
                <a:cubicBezTo>
                  <a:pt x="544" y="6054"/>
                  <a:pt x="545" y="6058"/>
                  <a:pt x="538" y="6059"/>
                </a:cubicBezTo>
                <a:cubicBezTo>
                  <a:pt x="534" y="6059"/>
                  <a:pt x="531" y="6056"/>
                  <a:pt x="530" y="6052"/>
                </a:cubicBezTo>
                <a:lnTo>
                  <a:pt x="530" y="6051"/>
                </a:lnTo>
                <a:cubicBezTo>
                  <a:pt x="529" y="6047"/>
                  <a:pt x="529" y="6045"/>
                  <a:pt x="531" y="6046"/>
                </a:cubicBezTo>
                <a:close/>
                <a:moveTo>
                  <a:pt x="629" y="6035"/>
                </a:moveTo>
                <a:cubicBezTo>
                  <a:pt x="639" y="6047"/>
                  <a:pt x="641" y="6060"/>
                  <a:pt x="637" y="6073"/>
                </a:cubicBezTo>
                <a:cubicBezTo>
                  <a:pt x="630" y="6077"/>
                  <a:pt x="623" y="6070"/>
                  <a:pt x="619" y="6058"/>
                </a:cubicBezTo>
                <a:cubicBezTo>
                  <a:pt x="615" y="6046"/>
                  <a:pt x="621" y="6031"/>
                  <a:pt x="629" y="6036"/>
                </a:cubicBezTo>
                <a:lnTo>
                  <a:pt x="629" y="6035"/>
                </a:lnTo>
                <a:close/>
                <a:moveTo>
                  <a:pt x="1488" y="5999"/>
                </a:moveTo>
                <a:cubicBezTo>
                  <a:pt x="1488" y="5999"/>
                  <a:pt x="1487" y="6000"/>
                  <a:pt x="1485" y="6002"/>
                </a:cubicBezTo>
                <a:cubicBezTo>
                  <a:pt x="1482" y="6010"/>
                  <a:pt x="1481" y="6017"/>
                  <a:pt x="1483" y="6024"/>
                </a:cubicBezTo>
                <a:cubicBezTo>
                  <a:pt x="1485" y="6039"/>
                  <a:pt x="1487" y="6039"/>
                  <a:pt x="1494" y="6031"/>
                </a:cubicBezTo>
                <a:cubicBezTo>
                  <a:pt x="1500" y="6024"/>
                  <a:pt x="1501" y="6010"/>
                  <a:pt x="1493" y="6012"/>
                </a:cubicBezTo>
                <a:cubicBezTo>
                  <a:pt x="1490" y="6012"/>
                  <a:pt x="1488" y="6009"/>
                  <a:pt x="1489" y="6004"/>
                </a:cubicBezTo>
                <a:cubicBezTo>
                  <a:pt x="1490" y="6001"/>
                  <a:pt x="1490" y="5999"/>
                  <a:pt x="1488" y="5999"/>
                </a:cubicBezTo>
                <a:close/>
                <a:moveTo>
                  <a:pt x="518" y="5989"/>
                </a:moveTo>
                <a:lnTo>
                  <a:pt x="528" y="6000"/>
                </a:lnTo>
                <a:cubicBezTo>
                  <a:pt x="541" y="6014"/>
                  <a:pt x="542" y="6016"/>
                  <a:pt x="537" y="6023"/>
                </a:cubicBezTo>
                <a:cubicBezTo>
                  <a:pt x="531" y="6031"/>
                  <a:pt x="524" y="6022"/>
                  <a:pt x="520" y="6004"/>
                </a:cubicBezTo>
                <a:lnTo>
                  <a:pt x="518" y="5989"/>
                </a:lnTo>
                <a:close/>
                <a:moveTo>
                  <a:pt x="509" y="5968"/>
                </a:moveTo>
                <a:cubicBezTo>
                  <a:pt x="511" y="5968"/>
                  <a:pt x="512" y="5970"/>
                  <a:pt x="513" y="5975"/>
                </a:cubicBezTo>
                <a:cubicBezTo>
                  <a:pt x="515" y="5981"/>
                  <a:pt x="514" y="5982"/>
                  <a:pt x="508" y="5978"/>
                </a:cubicBezTo>
                <a:cubicBezTo>
                  <a:pt x="501" y="5973"/>
                  <a:pt x="500" y="5969"/>
                  <a:pt x="507" y="5968"/>
                </a:cubicBezTo>
                <a:cubicBezTo>
                  <a:pt x="508" y="5968"/>
                  <a:pt x="508" y="5968"/>
                  <a:pt x="509" y="5968"/>
                </a:cubicBezTo>
                <a:close/>
                <a:moveTo>
                  <a:pt x="583" y="5922"/>
                </a:moveTo>
                <a:cubicBezTo>
                  <a:pt x="584" y="5922"/>
                  <a:pt x="585" y="5922"/>
                  <a:pt x="586" y="5922"/>
                </a:cubicBezTo>
                <a:cubicBezTo>
                  <a:pt x="595" y="5931"/>
                  <a:pt x="598" y="5942"/>
                  <a:pt x="596" y="5954"/>
                </a:cubicBezTo>
                <a:lnTo>
                  <a:pt x="596" y="5953"/>
                </a:lnTo>
                <a:cubicBezTo>
                  <a:pt x="592" y="5962"/>
                  <a:pt x="587" y="5959"/>
                  <a:pt x="579" y="5944"/>
                </a:cubicBezTo>
                <a:cubicBezTo>
                  <a:pt x="574" y="5934"/>
                  <a:pt x="577" y="5922"/>
                  <a:pt x="583" y="5922"/>
                </a:cubicBezTo>
                <a:close/>
                <a:moveTo>
                  <a:pt x="1452" y="5896"/>
                </a:moveTo>
                <a:cubicBezTo>
                  <a:pt x="1451" y="5896"/>
                  <a:pt x="1451" y="5896"/>
                  <a:pt x="1450" y="5896"/>
                </a:cubicBezTo>
                <a:cubicBezTo>
                  <a:pt x="1443" y="5897"/>
                  <a:pt x="1466" y="5984"/>
                  <a:pt x="1475" y="5987"/>
                </a:cubicBezTo>
                <a:cubicBezTo>
                  <a:pt x="1484" y="5991"/>
                  <a:pt x="1493" y="5982"/>
                  <a:pt x="1487" y="5970"/>
                </a:cubicBezTo>
                <a:cubicBezTo>
                  <a:pt x="1483" y="5959"/>
                  <a:pt x="1480" y="5948"/>
                  <a:pt x="1477" y="5937"/>
                </a:cubicBezTo>
                <a:cubicBezTo>
                  <a:pt x="1473" y="5915"/>
                  <a:pt x="1461" y="5897"/>
                  <a:pt x="1452" y="5896"/>
                </a:cubicBezTo>
                <a:close/>
                <a:moveTo>
                  <a:pt x="1445" y="5870"/>
                </a:moveTo>
                <a:cubicBezTo>
                  <a:pt x="1442" y="5871"/>
                  <a:pt x="1440" y="5872"/>
                  <a:pt x="1439" y="5875"/>
                </a:cubicBezTo>
                <a:cubicBezTo>
                  <a:pt x="1436" y="5882"/>
                  <a:pt x="1445" y="5894"/>
                  <a:pt x="1451" y="5891"/>
                </a:cubicBezTo>
                <a:cubicBezTo>
                  <a:pt x="1457" y="5887"/>
                  <a:pt x="1454" y="5872"/>
                  <a:pt x="1447" y="5870"/>
                </a:cubicBezTo>
                <a:cubicBezTo>
                  <a:pt x="1446" y="5870"/>
                  <a:pt x="1445" y="5870"/>
                  <a:pt x="1445" y="5870"/>
                </a:cubicBezTo>
                <a:close/>
                <a:moveTo>
                  <a:pt x="473" y="5832"/>
                </a:moveTo>
                <a:cubicBezTo>
                  <a:pt x="474" y="5832"/>
                  <a:pt x="475" y="5833"/>
                  <a:pt x="475" y="5835"/>
                </a:cubicBezTo>
                <a:cubicBezTo>
                  <a:pt x="476" y="5838"/>
                  <a:pt x="474" y="5842"/>
                  <a:pt x="472" y="5845"/>
                </a:cubicBezTo>
                <a:cubicBezTo>
                  <a:pt x="469" y="5850"/>
                  <a:pt x="467" y="5850"/>
                  <a:pt x="464" y="5847"/>
                </a:cubicBezTo>
                <a:lnTo>
                  <a:pt x="464" y="5846"/>
                </a:lnTo>
                <a:cubicBezTo>
                  <a:pt x="462" y="5843"/>
                  <a:pt x="463" y="5839"/>
                  <a:pt x="467" y="5836"/>
                </a:cubicBezTo>
                <a:cubicBezTo>
                  <a:pt x="470" y="5834"/>
                  <a:pt x="472" y="5833"/>
                  <a:pt x="473" y="5832"/>
                </a:cubicBezTo>
                <a:close/>
                <a:moveTo>
                  <a:pt x="445" y="5732"/>
                </a:moveTo>
                <a:cubicBezTo>
                  <a:pt x="448" y="5732"/>
                  <a:pt x="450" y="5733"/>
                  <a:pt x="454" y="5735"/>
                </a:cubicBezTo>
                <a:cubicBezTo>
                  <a:pt x="464" y="5740"/>
                  <a:pt x="482" y="5797"/>
                  <a:pt x="475" y="5801"/>
                </a:cubicBezTo>
                <a:cubicBezTo>
                  <a:pt x="470" y="5803"/>
                  <a:pt x="464" y="5803"/>
                  <a:pt x="459" y="5802"/>
                </a:cubicBezTo>
                <a:cubicBezTo>
                  <a:pt x="452" y="5799"/>
                  <a:pt x="448" y="5790"/>
                  <a:pt x="443" y="5766"/>
                </a:cubicBezTo>
                <a:lnTo>
                  <a:pt x="443" y="5765"/>
                </a:lnTo>
                <a:cubicBezTo>
                  <a:pt x="439" y="5742"/>
                  <a:pt x="439" y="5732"/>
                  <a:pt x="445" y="5732"/>
                </a:cubicBezTo>
                <a:close/>
                <a:moveTo>
                  <a:pt x="514" y="5724"/>
                </a:moveTo>
                <a:cubicBezTo>
                  <a:pt x="514" y="5724"/>
                  <a:pt x="515" y="5724"/>
                  <a:pt x="516" y="5724"/>
                </a:cubicBezTo>
                <a:cubicBezTo>
                  <a:pt x="518" y="5725"/>
                  <a:pt x="521" y="5726"/>
                  <a:pt x="524" y="5728"/>
                </a:cubicBezTo>
                <a:cubicBezTo>
                  <a:pt x="533" y="5733"/>
                  <a:pt x="539" y="5746"/>
                  <a:pt x="534" y="5750"/>
                </a:cubicBezTo>
                <a:cubicBezTo>
                  <a:pt x="532" y="5756"/>
                  <a:pt x="532" y="5762"/>
                  <a:pt x="533" y="5768"/>
                </a:cubicBezTo>
                <a:cubicBezTo>
                  <a:pt x="536" y="5789"/>
                  <a:pt x="529" y="5789"/>
                  <a:pt x="519" y="5767"/>
                </a:cubicBezTo>
                <a:lnTo>
                  <a:pt x="519" y="5767"/>
                </a:lnTo>
                <a:cubicBezTo>
                  <a:pt x="508" y="5740"/>
                  <a:pt x="506" y="5725"/>
                  <a:pt x="514" y="5724"/>
                </a:cubicBezTo>
                <a:close/>
                <a:moveTo>
                  <a:pt x="589" y="5724"/>
                </a:moveTo>
                <a:cubicBezTo>
                  <a:pt x="591" y="5724"/>
                  <a:pt x="595" y="5727"/>
                  <a:pt x="597" y="5731"/>
                </a:cubicBezTo>
                <a:cubicBezTo>
                  <a:pt x="598" y="5734"/>
                  <a:pt x="597" y="5736"/>
                  <a:pt x="594" y="5735"/>
                </a:cubicBezTo>
                <a:lnTo>
                  <a:pt x="594" y="5734"/>
                </a:lnTo>
                <a:cubicBezTo>
                  <a:pt x="590" y="5733"/>
                  <a:pt x="588" y="5731"/>
                  <a:pt x="587" y="5728"/>
                </a:cubicBezTo>
                <a:cubicBezTo>
                  <a:pt x="586" y="5726"/>
                  <a:pt x="587" y="5725"/>
                  <a:pt x="589" y="5724"/>
                </a:cubicBezTo>
                <a:close/>
                <a:moveTo>
                  <a:pt x="6516" y="5700"/>
                </a:moveTo>
                <a:cubicBezTo>
                  <a:pt x="6524" y="5699"/>
                  <a:pt x="6538" y="5718"/>
                  <a:pt x="6540" y="5735"/>
                </a:cubicBezTo>
                <a:cubicBezTo>
                  <a:pt x="6542" y="5743"/>
                  <a:pt x="6546" y="5751"/>
                  <a:pt x="6551" y="5757"/>
                </a:cubicBezTo>
                <a:lnTo>
                  <a:pt x="6552" y="5758"/>
                </a:lnTo>
                <a:cubicBezTo>
                  <a:pt x="6557" y="5762"/>
                  <a:pt x="6559" y="5768"/>
                  <a:pt x="6556" y="5774"/>
                </a:cubicBezTo>
                <a:cubicBezTo>
                  <a:pt x="6555" y="5790"/>
                  <a:pt x="6560" y="5806"/>
                  <a:pt x="6573" y="5819"/>
                </a:cubicBezTo>
                <a:cubicBezTo>
                  <a:pt x="6576" y="5821"/>
                  <a:pt x="6582" y="5838"/>
                  <a:pt x="6605" y="5916"/>
                </a:cubicBezTo>
                <a:cubicBezTo>
                  <a:pt x="6608" y="5927"/>
                  <a:pt x="6613" y="5941"/>
                  <a:pt x="6616" y="5946"/>
                </a:cubicBezTo>
                <a:cubicBezTo>
                  <a:pt x="6619" y="5952"/>
                  <a:pt x="6625" y="5970"/>
                  <a:pt x="6630" y="5986"/>
                </a:cubicBezTo>
                <a:cubicBezTo>
                  <a:pt x="6635" y="6001"/>
                  <a:pt x="6642" y="6019"/>
                  <a:pt x="6644" y="6025"/>
                </a:cubicBezTo>
                <a:cubicBezTo>
                  <a:pt x="6649" y="6038"/>
                  <a:pt x="6665" y="6084"/>
                  <a:pt x="6672" y="6107"/>
                </a:cubicBezTo>
                <a:cubicBezTo>
                  <a:pt x="6674" y="6114"/>
                  <a:pt x="6677" y="6121"/>
                  <a:pt x="6682" y="6128"/>
                </a:cubicBezTo>
                <a:cubicBezTo>
                  <a:pt x="6685" y="6131"/>
                  <a:pt x="6686" y="6134"/>
                  <a:pt x="6685" y="6138"/>
                </a:cubicBezTo>
                <a:cubicBezTo>
                  <a:pt x="6685" y="6146"/>
                  <a:pt x="6687" y="6154"/>
                  <a:pt x="6692" y="6161"/>
                </a:cubicBezTo>
                <a:cubicBezTo>
                  <a:pt x="6700" y="6176"/>
                  <a:pt x="6706" y="6191"/>
                  <a:pt x="6710" y="6206"/>
                </a:cubicBezTo>
                <a:cubicBezTo>
                  <a:pt x="6713" y="6219"/>
                  <a:pt x="6718" y="6231"/>
                  <a:pt x="6724" y="6244"/>
                </a:cubicBezTo>
                <a:lnTo>
                  <a:pt x="6724" y="6244"/>
                </a:lnTo>
                <a:lnTo>
                  <a:pt x="6724" y="6306"/>
                </a:lnTo>
                <a:lnTo>
                  <a:pt x="6714" y="6286"/>
                </a:lnTo>
                <a:cubicBezTo>
                  <a:pt x="6707" y="6271"/>
                  <a:pt x="6700" y="6255"/>
                  <a:pt x="6695" y="6239"/>
                </a:cubicBezTo>
                <a:cubicBezTo>
                  <a:pt x="6688" y="6221"/>
                  <a:pt x="6678" y="6199"/>
                  <a:pt x="6674" y="6192"/>
                </a:cubicBezTo>
                <a:cubicBezTo>
                  <a:pt x="6664" y="6172"/>
                  <a:pt x="6656" y="6152"/>
                  <a:pt x="6650" y="6131"/>
                </a:cubicBezTo>
                <a:cubicBezTo>
                  <a:pt x="6645" y="6115"/>
                  <a:pt x="6639" y="6098"/>
                  <a:pt x="6631" y="6082"/>
                </a:cubicBezTo>
                <a:cubicBezTo>
                  <a:pt x="6613" y="6051"/>
                  <a:pt x="6600" y="6018"/>
                  <a:pt x="6592" y="5984"/>
                </a:cubicBezTo>
                <a:cubicBezTo>
                  <a:pt x="6571" y="5908"/>
                  <a:pt x="6565" y="5887"/>
                  <a:pt x="6557" y="5877"/>
                </a:cubicBezTo>
                <a:cubicBezTo>
                  <a:pt x="6549" y="5861"/>
                  <a:pt x="6544" y="5845"/>
                  <a:pt x="6541" y="5828"/>
                </a:cubicBezTo>
                <a:cubicBezTo>
                  <a:pt x="6538" y="5812"/>
                  <a:pt x="6533" y="5797"/>
                  <a:pt x="6526" y="5782"/>
                </a:cubicBezTo>
                <a:cubicBezTo>
                  <a:pt x="6517" y="5771"/>
                  <a:pt x="6506" y="5703"/>
                  <a:pt x="6514" y="5700"/>
                </a:cubicBezTo>
                <a:cubicBezTo>
                  <a:pt x="6515" y="5700"/>
                  <a:pt x="6515" y="5700"/>
                  <a:pt x="6516" y="5700"/>
                </a:cubicBezTo>
                <a:close/>
                <a:moveTo>
                  <a:pt x="6512" y="5680"/>
                </a:moveTo>
                <a:cubicBezTo>
                  <a:pt x="6515" y="5680"/>
                  <a:pt x="6518" y="5682"/>
                  <a:pt x="6518" y="5684"/>
                </a:cubicBezTo>
                <a:cubicBezTo>
                  <a:pt x="6518" y="5686"/>
                  <a:pt x="6515" y="5689"/>
                  <a:pt x="6510" y="5688"/>
                </a:cubicBezTo>
                <a:cubicBezTo>
                  <a:pt x="6504" y="5687"/>
                  <a:pt x="6500" y="5685"/>
                  <a:pt x="6500" y="5683"/>
                </a:cubicBezTo>
                <a:cubicBezTo>
                  <a:pt x="6499" y="5682"/>
                  <a:pt x="6503" y="5681"/>
                  <a:pt x="6508" y="5680"/>
                </a:cubicBezTo>
                <a:lnTo>
                  <a:pt x="6507" y="5680"/>
                </a:lnTo>
                <a:cubicBezTo>
                  <a:pt x="6508" y="5680"/>
                  <a:pt x="6508" y="5680"/>
                  <a:pt x="6508" y="5680"/>
                </a:cubicBezTo>
                <a:cubicBezTo>
                  <a:pt x="6509" y="5680"/>
                  <a:pt x="6511" y="5680"/>
                  <a:pt x="6512" y="5680"/>
                </a:cubicBezTo>
                <a:close/>
                <a:moveTo>
                  <a:pt x="426" y="5678"/>
                </a:moveTo>
                <a:cubicBezTo>
                  <a:pt x="429" y="5678"/>
                  <a:pt x="433" y="5680"/>
                  <a:pt x="433" y="5682"/>
                </a:cubicBezTo>
                <a:cubicBezTo>
                  <a:pt x="434" y="5685"/>
                  <a:pt x="432" y="5688"/>
                  <a:pt x="429" y="5691"/>
                </a:cubicBezTo>
                <a:lnTo>
                  <a:pt x="428" y="5689"/>
                </a:lnTo>
                <a:cubicBezTo>
                  <a:pt x="425" y="5691"/>
                  <a:pt x="422" y="5691"/>
                  <a:pt x="422" y="5687"/>
                </a:cubicBezTo>
                <a:cubicBezTo>
                  <a:pt x="421" y="5683"/>
                  <a:pt x="423" y="5679"/>
                  <a:pt x="426" y="5678"/>
                </a:cubicBezTo>
                <a:close/>
                <a:moveTo>
                  <a:pt x="425" y="5658"/>
                </a:moveTo>
                <a:cubicBezTo>
                  <a:pt x="428" y="5658"/>
                  <a:pt x="430" y="5658"/>
                  <a:pt x="432" y="5659"/>
                </a:cubicBezTo>
                <a:cubicBezTo>
                  <a:pt x="434" y="5660"/>
                  <a:pt x="431" y="5664"/>
                  <a:pt x="425" y="5667"/>
                </a:cubicBezTo>
                <a:lnTo>
                  <a:pt x="425" y="5666"/>
                </a:lnTo>
                <a:cubicBezTo>
                  <a:pt x="414" y="5672"/>
                  <a:pt x="408" y="5670"/>
                  <a:pt x="407" y="5665"/>
                </a:cubicBezTo>
                <a:cubicBezTo>
                  <a:pt x="407" y="5661"/>
                  <a:pt x="418" y="5658"/>
                  <a:pt x="425" y="5658"/>
                </a:cubicBezTo>
                <a:close/>
                <a:moveTo>
                  <a:pt x="709" y="5657"/>
                </a:moveTo>
                <a:cubicBezTo>
                  <a:pt x="711" y="5657"/>
                  <a:pt x="712" y="5659"/>
                  <a:pt x="712" y="5662"/>
                </a:cubicBezTo>
                <a:cubicBezTo>
                  <a:pt x="712" y="5666"/>
                  <a:pt x="711" y="5667"/>
                  <a:pt x="709" y="5664"/>
                </a:cubicBezTo>
                <a:cubicBezTo>
                  <a:pt x="707" y="5663"/>
                  <a:pt x="706" y="5660"/>
                  <a:pt x="708" y="5658"/>
                </a:cubicBezTo>
                <a:cubicBezTo>
                  <a:pt x="708" y="5657"/>
                  <a:pt x="709" y="5657"/>
                  <a:pt x="709" y="5657"/>
                </a:cubicBezTo>
                <a:close/>
                <a:moveTo>
                  <a:pt x="6498" y="5646"/>
                </a:moveTo>
                <a:cubicBezTo>
                  <a:pt x="6501" y="5646"/>
                  <a:pt x="6503" y="5647"/>
                  <a:pt x="6505" y="5648"/>
                </a:cubicBezTo>
                <a:lnTo>
                  <a:pt x="6505" y="5648"/>
                </a:lnTo>
                <a:cubicBezTo>
                  <a:pt x="6505" y="5648"/>
                  <a:pt x="6505" y="5648"/>
                  <a:pt x="6505" y="5648"/>
                </a:cubicBezTo>
                <a:cubicBezTo>
                  <a:pt x="6509" y="5650"/>
                  <a:pt x="6508" y="5654"/>
                  <a:pt x="6503" y="5656"/>
                </a:cubicBezTo>
                <a:cubicBezTo>
                  <a:pt x="6503" y="5657"/>
                  <a:pt x="6503" y="5657"/>
                  <a:pt x="6503" y="5657"/>
                </a:cubicBezTo>
                <a:cubicBezTo>
                  <a:pt x="6499" y="5659"/>
                  <a:pt x="6493" y="5659"/>
                  <a:pt x="6489" y="5657"/>
                </a:cubicBezTo>
                <a:cubicBezTo>
                  <a:pt x="6486" y="5654"/>
                  <a:pt x="6487" y="5651"/>
                  <a:pt x="6491" y="5648"/>
                </a:cubicBezTo>
                <a:cubicBezTo>
                  <a:pt x="6493" y="5647"/>
                  <a:pt x="6496" y="5646"/>
                  <a:pt x="6498" y="5646"/>
                </a:cubicBezTo>
                <a:close/>
                <a:moveTo>
                  <a:pt x="1259" y="5625"/>
                </a:moveTo>
                <a:lnTo>
                  <a:pt x="1259" y="5625"/>
                </a:lnTo>
                <a:lnTo>
                  <a:pt x="1259" y="5625"/>
                </a:lnTo>
                <a:lnTo>
                  <a:pt x="1259" y="5625"/>
                </a:lnTo>
                <a:close/>
                <a:moveTo>
                  <a:pt x="1251" y="5614"/>
                </a:moveTo>
                <a:cubicBezTo>
                  <a:pt x="1253" y="5614"/>
                  <a:pt x="1255" y="5616"/>
                  <a:pt x="1258" y="5618"/>
                </a:cubicBezTo>
                <a:cubicBezTo>
                  <a:pt x="1261" y="5621"/>
                  <a:pt x="1262" y="5623"/>
                  <a:pt x="1261" y="5625"/>
                </a:cubicBezTo>
                <a:lnTo>
                  <a:pt x="1259" y="5625"/>
                </a:lnTo>
                <a:lnTo>
                  <a:pt x="1257" y="5625"/>
                </a:lnTo>
                <a:cubicBezTo>
                  <a:pt x="1251" y="5624"/>
                  <a:pt x="1247" y="5616"/>
                  <a:pt x="1249" y="5615"/>
                </a:cubicBezTo>
                <a:cubicBezTo>
                  <a:pt x="1250" y="5614"/>
                  <a:pt x="1251" y="5614"/>
                  <a:pt x="1251" y="5614"/>
                </a:cubicBezTo>
                <a:close/>
                <a:moveTo>
                  <a:pt x="681" y="5579"/>
                </a:moveTo>
                <a:cubicBezTo>
                  <a:pt x="683" y="5579"/>
                  <a:pt x="684" y="5581"/>
                  <a:pt x="684" y="5584"/>
                </a:cubicBezTo>
                <a:cubicBezTo>
                  <a:pt x="685" y="5588"/>
                  <a:pt x="683" y="5589"/>
                  <a:pt x="681" y="5586"/>
                </a:cubicBezTo>
                <a:cubicBezTo>
                  <a:pt x="679" y="5584"/>
                  <a:pt x="679" y="5582"/>
                  <a:pt x="680" y="5579"/>
                </a:cubicBezTo>
                <a:cubicBezTo>
                  <a:pt x="681" y="5579"/>
                  <a:pt x="681" y="5579"/>
                  <a:pt x="681" y="5579"/>
                </a:cubicBezTo>
                <a:close/>
                <a:moveTo>
                  <a:pt x="400" y="5575"/>
                </a:moveTo>
                <a:cubicBezTo>
                  <a:pt x="407" y="5574"/>
                  <a:pt x="411" y="5589"/>
                  <a:pt x="404" y="5593"/>
                </a:cubicBezTo>
                <a:cubicBezTo>
                  <a:pt x="401" y="5595"/>
                  <a:pt x="397" y="5593"/>
                  <a:pt x="397" y="5589"/>
                </a:cubicBezTo>
                <a:lnTo>
                  <a:pt x="397" y="5588"/>
                </a:lnTo>
                <a:cubicBezTo>
                  <a:pt x="396" y="5585"/>
                  <a:pt x="395" y="5583"/>
                  <a:pt x="393" y="5580"/>
                </a:cubicBezTo>
                <a:cubicBezTo>
                  <a:pt x="392" y="5579"/>
                  <a:pt x="394" y="5577"/>
                  <a:pt x="398" y="5575"/>
                </a:cubicBezTo>
                <a:cubicBezTo>
                  <a:pt x="399" y="5575"/>
                  <a:pt x="399" y="5575"/>
                  <a:pt x="400" y="5575"/>
                </a:cubicBezTo>
                <a:close/>
                <a:moveTo>
                  <a:pt x="6473" y="5568"/>
                </a:moveTo>
                <a:cubicBezTo>
                  <a:pt x="6483" y="5568"/>
                  <a:pt x="6491" y="5574"/>
                  <a:pt x="6492" y="5581"/>
                </a:cubicBezTo>
                <a:cubicBezTo>
                  <a:pt x="6494" y="5590"/>
                  <a:pt x="6490" y="5598"/>
                  <a:pt x="6483" y="5599"/>
                </a:cubicBezTo>
                <a:cubicBezTo>
                  <a:pt x="6477" y="5600"/>
                  <a:pt x="6467" y="5596"/>
                  <a:pt x="6461" y="5590"/>
                </a:cubicBezTo>
                <a:cubicBezTo>
                  <a:pt x="6447" y="5574"/>
                  <a:pt x="6447" y="5572"/>
                  <a:pt x="6469" y="5569"/>
                </a:cubicBezTo>
                <a:lnTo>
                  <a:pt x="6469" y="5569"/>
                </a:lnTo>
                <a:cubicBezTo>
                  <a:pt x="6470" y="5568"/>
                  <a:pt x="6472" y="5568"/>
                  <a:pt x="6473" y="5568"/>
                </a:cubicBezTo>
                <a:close/>
                <a:moveTo>
                  <a:pt x="675" y="5552"/>
                </a:moveTo>
                <a:cubicBezTo>
                  <a:pt x="676" y="5551"/>
                  <a:pt x="677" y="5555"/>
                  <a:pt x="679" y="5561"/>
                </a:cubicBezTo>
                <a:cubicBezTo>
                  <a:pt x="680" y="5569"/>
                  <a:pt x="680" y="5573"/>
                  <a:pt x="678" y="5569"/>
                </a:cubicBezTo>
                <a:cubicBezTo>
                  <a:pt x="675" y="5564"/>
                  <a:pt x="674" y="5559"/>
                  <a:pt x="675" y="5553"/>
                </a:cubicBezTo>
                <a:cubicBezTo>
                  <a:pt x="675" y="5552"/>
                  <a:pt x="675" y="5552"/>
                  <a:pt x="675" y="5552"/>
                </a:cubicBezTo>
                <a:close/>
                <a:moveTo>
                  <a:pt x="462" y="5529"/>
                </a:moveTo>
                <a:cubicBezTo>
                  <a:pt x="463" y="5529"/>
                  <a:pt x="463" y="5529"/>
                  <a:pt x="464" y="5529"/>
                </a:cubicBezTo>
                <a:cubicBezTo>
                  <a:pt x="468" y="5530"/>
                  <a:pt x="470" y="5532"/>
                  <a:pt x="471" y="5534"/>
                </a:cubicBezTo>
                <a:cubicBezTo>
                  <a:pt x="472" y="5535"/>
                  <a:pt x="469" y="5537"/>
                  <a:pt x="466" y="5536"/>
                </a:cubicBezTo>
                <a:lnTo>
                  <a:pt x="465" y="5536"/>
                </a:lnTo>
                <a:cubicBezTo>
                  <a:pt x="462" y="5535"/>
                  <a:pt x="459" y="5534"/>
                  <a:pt x="459" y="5532"/>
                </a:cubicBezTo>
                <a:cubicBezTo>
                  <a:pt x="458" y="5531"/>
                  <a:pt x="460" y="5529"/>
                  <a:pt x="462" y="5529"/>
                </a:cubicBezTo>
                <a:close/>
                <a:moveTo>
                  <a:pt x="203" y="5504"/>
                </a:moveTo>
                <a:lnTo>
                  <a:pt x="212" y="5514"/>
                </a:lnTo>
                <a:cubicBezTo>
                  <a:pt x="225" y="5523"/>
                  <a:pt x="226" y="5537"/>
                  <a:pt x="217" y="5549"/>
                </a:cubicBezTo>
                <a:cubicBezTo>
                  <a:pt x="213" y="5554"/>
                  <a:pt x="212" y="5558"/>
                  <a:pt x="216" y="5557"/>
                </a:cubicBezTo>
                <a:cubicBezTo>
                  <a:pt x="219" y="5557"/>
                  <a:pt x="224" y="5561"/>
                  <a:pt x="224" y="5568"/>
                </a:cubicBezTo>
                <a:cubicBezTo>
                  <a:pt x="226" y="5574"/>
                  <a:pt x="230" y="5580"/>
                  <a:pt x="237" y="5585"/>
                </a:cubicBezTo>
                <a:cubicBezTo>
                  <a:pt x="245" y="5590"/>
                  <a:pt x="251" y="5604"/>
                  <a:pt x="261" y="5647"/>
                </a:cubicBezTo>
                <a:cubicBezTo>
                  <a:pt x="265" y="5667"/>
                  <a:pt x="271" y="5686"/>
                  <a:pt x="279" y="5705"/>
                </a:cubicBezTo>
                <a:cubicBezTo>
                  <a:pt x="285" y="5714"/>
                  <a:pt x="288" y="5722"/>
                  <a:pt x="290" y="5732"/>
                </a:cubicBezTo>
                <a:cubicBezTo>
                  <a:pt x="301" y="5771"/>
                  <a:pt x="315" y="5815"/>
                  <a:pt x="330" y="5851"/>
                </a:cubicBezTo>
                <a:cubicBezTo>
                  <a:pt x="337" y="5871"/>
                  <a:pt x="345" y="5894"/>
                  <a:pt x="348" y="5903"/>
                </a:cubicBezTo>
                <a:cubicBezTo>
                  <a:pt x="353" y="5920"/>
                  <a:pt x="373" y="5981"/>
                  <a:pt x="378" y="5993"/>
                </a:cubicBezTo>
                <a:cubicBezTo>
                  <a:pt x="380" y="5996"/>
                  <a:pt x="386" y="6016"/>
                  <a:pt x="392" y="6037"/>
                </a:cubicBezTo>
                <a:cubicBezTo>
                  <a:pt x="398" y="6058"/>
                  <a:pt x="408" y="6083"/>
                  <a:pt x="413" y="6093"/>
                </a:cubicBezTo>
                <a:cubicBezTo>
                  <a:pt x="419" y="6109"/>
                  <a:pt x="424" y="6124"/>
                  <a:pt x="428" y="6140"/>
                </a:cubicBezTo>
                <a:cubicBezTo>
                  <a:pt x="430" y="6153"/>
                  <a:pt x="434" y="6164"/>
                  <a:pt x="441" y="6175"/>
                </a:cubicBezTo>
                <a:cubicBezTo>
                  <a:pt x="446" y="6180"/>
                  <a:pt x="449" y="6186"/>
                  <a:pt x="450" y="6192"/>
                </a:cubicBezTo>
                <a:cubicBezTo>
                  <a:pt x="452" y="6209"/>
                  <a:pt x="481" y="6292"/>
                  <a:pt x="493" y="6317"/>
                </a:cubicBezTo>
                <a:cubicBezTo>
                  <a:pt x="498" y="6329"/>
                  <a:pt x="511" y="6360"/>
                  <a:pt x="521" y="6386"/>
                </a:cubicBezTo>
                <a:cubicBezTo>
                  <a:pt x="531" y="6412"/>
                  <a:pt x="542" y="6439"/>
                  <a:pt x="545" y="6445"/>
                </a:cubicBezTo>
                <a:cubicBezTo>
                  <a:pt x="548" y="6452"/>
                  <a:pt x="554" y="6471"/>
                  <a:pt x="559" y="6487"/>
                </a:cubicBezTo>
                <a:lnTo>
                  <a:pt x="559" y="6486"/>
                </a:lnTo>
                <a:cubicBezTo>
                  <a:pt x="565" y="6510"/>
                  <a:pt x="566" y="6516"/>
                  <a:pt x="560" y="6518"/>
                </a:cubicBezTo>
                <a:cubicBezTo>
                  <a:pt x="550" y="6520"/>
                  <a:pt x="525" y="6472"/>
                  <a:pt x="501" y="6407"/>
                </a:cubicBezTo>
                <a:cubicBezTo>
                  <a:pt x="499" y="6399"/>
                  <a:pt x="495" y="6390"/>
                  <a:pt x="490" y="6382"/>
                </a:cubicBezTo>
                <a:cubicBezTo>
                  <a:pt x="484" y="6369"/>
                  <a:pt x="478" y="6356"/>
                  <a:pt x="474" y="6343"/>
                </a:cubicBezTo>
                <a:cubicBezTo>
                  <a:pt x="467" y="6323"/>
                  <a:pt x="456" y="6293"/>
                  <a:pt x="449" y="6278"/>
                </a:cubicBezTo>
                <a:cubicBezTo>
                  <a:pt x="443" y="6262"/>
                  <a:pt x="434" y="6238"/>
                  <a:pt x="429" y="6225"/>
                </a:cubicBezTo>
                <a:cubicBezTo>
                  <a:pt x="427" y="6216"/>
                  <a:pt x="423" y="6208"/>
                  <a:pt x="418" y="6200"/>
                </a:cubicBezTo>
                <a:cubicBezTo>
                  <a:pt x="415" y="6192"/>
                  <a:pt x="412" y="6184"/>
                  <a:pt x="411" y="6176"/>
                </a:cubicBezTo>
                <a:cubicBezTo>
                  <a:pt x="408" y="6164"/>
                  <a:pt x="398" y="6137"/>
                  <a:pt x="390" y="6116"/>
                </a:cubicBezTo>
                <a:cubicBezTo>
                  <a:pt x="368" y="6065"/>
                  <a:pt x="350" y="6014"/>
                  <a:pt x="325" y="5938"/>
                </a:cubicBezTo>
                <a:cubicBezTo>
                  <a:pt x="308" y="5889"/>
                  <a:pt x="288" y="5831"/>
                  <a:pt x="282" y="5814"/>
                </a:cubicBezTo>
                <a:cubicBezTo>
                  <a:pt x="271" y="5784"/>
                  <a:pt x="259" y="5750"/>
                  <a:pt x="251" y="5722"/>
                </a:cubicBezTo>
                <a:cubicBezTo>
                  <a:pt x="247" y="5707"/>
                  <a:pt x="238" y="5679"/>
                  <a:pt x="232" y="5660"/>
                </a:cubicBezTo>
                <a:cubicBezTo>
                  <a:pt x="218" y="5613"/>
                  <a:pt x="207" y="5564"/>
                  <a:pt x="202" y="5515"/>
                </a:cubicBezTo>
                <a:lnTo>
                  <a:pt x="203" y="5504"/>
                </a:lnTo>
                <a:close/>
                <a:moveTo>
                  <a:pt x="190" y="5485"/>
                </a:moveTo>
                <a:cubicBezTo>
                  <a:pt x="193" y="5485"/>
                  <a:pt x="196" y="5486"/>
                  <a:pt x="201" y="5488"/>
                </a:cubicBezTo>
                <a:cubicBezTo>
                  <a:pt x="205" y="5490"/>
                  <a:pt x="206" y="5493"/>
                  <a:pt x="204" y="5496"/>
                </a:cubicBezTo>
                <a:cubicBezTo>
                  <a:pt x="202" y="5500"/>
                  <a:pt x="198" y="5499"/>
                  <a:pt x="192" y="5494"/>
                </a:cubicBezTo>
                <a:cubicBezTo>
                  <a:pt x="187" y="5489"/>
                  <a:pt x="187" y="5485"/>
                  <a:pt x="190" y="5485"/>
                </a:cubicBezTo>
                <a:close/>
                <a:moveTo>
                  <a:pt x="669" y="5465"/>
                </a:moveTo>
                <a:cubicBezTo>
                  <a:pt x="669" y="5465"/>
                  <a:pt x="668" y="5466"/>
                  <a:pt x="668" y="5466"/>
                </a:cubicBezTo>
                <a:cubicBezTo>
                  <a:pt x="665" y="5466"/>
                  <a:pt x="663" y="5468"/>
                  <a:pt x="663" y="5470"/>
                </a:cubicBezTo>
                <a:cubicBezTo>
                  <a:pt x="663" y="5470"/>
                  <a:pt x="663" y="5470"/>
                  <a:pt x="663" y="5470"/>
                </a:cubicBezTo>
                <a:cubicBezTo>
                  <a:pt x="663" y="5472"/>
                  <a:pt x="666" y="5473"/>
                  <a:pt x="669" y="5473"/>
                </a:cubicBezTo>
                <a:lnTo>
                  <a:pt x="669" y="5473"/>
                </a:lnTo>
                <a:cubicBezTo>
                  <a:pt x="672" y="5472"/>
                  <a:pt x="675" y="5470"/>
                  <a:pt x="674" y="5468"/>
                </a:cubicBezTo>
                <a:cubicBezTo>
                  <a:pt x="674" y="5466"/>
                  <a:pt x="672" y="5465"/>
                  <a:pt x="669" y="5465"/>
                </a:cubicBezTo>
                <a:close/>
                <a:moveTo>
                  <a:pt x="1185" y="5409"/>
                </a:moveTo>
                <a:cubicBezTo>
                  <a:pt x="1186" y="5409"/>
                  <a:pt x="1186" y="5409"/>
                  <a:pt x="1187" y="5409"/>
                </a:cubicBezTo>
                <a:cubicBezTo>
                  <a:pt x="1191" y="5410"/>
                  <a:pt x="1193" y="5412"/>
                  <a:pt x="1194" y="5415"/>
                </a:cubicBezTo>
                <a:cubicBezTo>
                  <a:pt x="1194" y="5418"/>
                  <a:pt x="1193" y="5421"/>
                  <a:pt x="1189" y="5423"/>
                </a:cubicBezTo>
                <a:cubicBezTo>
                  <a:pt x="1186" y="5425"/>
                  <a:pt x="1183" y="5422"/>
                  <a:pt x="1182" y="5417"/>
                </a:cubicBezTo>
                <a:cubicBezTo>
                  <a:pt x="1181" y="5412"/>
                  <a:pt x="1183" y="5409"/>
                  <a:pt x="1185" y="5409"/>
                </a:cubicBezTo>
                <a:close/>
                <a:moveTo>
                  <a:pt x="172" y="5408"/>
                </a:moveTo>
                <a:cubicBezTo>
                  <a:pt x="173" y="5408"/>
                  <a:pt x="174" y="5408"/>
                  <a:pt x="175" y="5409"/>
                </a:cubicBezTo>
                <a:cubicBezTo>
                  <a:pt x="184" y="5419"/>
                  <a:pt x="188" y="5431"/>
                  <a:pt x="188" y="5444"/>
                </a:cubicBezTo>
                <a:cubicBezTo>
                  <a:pt x="187" y="5449"/>
                  <a:pt x="188" y="5454"/>
                  <a:pt x="190" y="5458"/>
                </a:cubicBezTo>
                <a:lnTo>
                  <a:pt x="190" y="5458"/>
                </a:lnTo>
                <a:cubicBezTo>
                  <a:pt x="194" y="5468"/>
                  <a:pt x="193" y="5470"/>
                  <a:pt x="187" y="5467"/>
                </a:cubicBezTo>
                <a:cubicBezTo>
                  <a:pt x="180" y="5458"/>
                  <a:pt x="175" y="5448"/>
                  <a:pt x="173" y="5437"/>
                </a:cubicBezTo>
                <a:cubicBezTo>
                  <a:pt x="167" y="5417"/>
                  <a:pt x="167" y="5408"/>
                  <a:pt x="172" y="5408"/>
                </a:cubicBezTo>
                <a:close/>
                <a:moveTo>
                  <a:pt x="1343" y="5407"/>
                </a:moveTo>
                <a:cubicBezTo>
                  <a:pt x="1350" y="5461"/>
                  <a:pt x="1362" y="5514"/>
                  <a:pt x="1378" y="5567"/>
                </a:cubicBezTo>
                <a:cubicBezTo>
                  <a:pt x="1379" y="5574"/>
                  <a:pt x="1384" y="5584"/>
                  <a:pt x="1386" y="5591"/>
                </a:cubicBezTo>
                <a:cubicBezTo>
                  <a:pt x="1390" y="5605"/>
                  <a:pt x="1404" y="5615"/>
                  <a:pt x="1413" y="5610"/>
                </a:cubicBezTo>
                <a:cubicBezTo>
                  <a:pt x="1422" y="5604"/>
                  <a:pt x="1419" y="5604"/>
                  <a:pt x="1393" y="5519"/>
                </a:cubicBezTo>
                <a:cubicBezTo>
                  <a:pt x="1388" y="5505"/>
                  <a:pt x="1381" y="5481"/>
                  <a:pt x="1377" y="5466"/>
                </a:cubicBezTo>
                <a:cubicBezTo>
                  <a:pt x="1365" y="5429"/>
                  <a:pt x="1352" y="5406"/>
                  <a:pt x="1343" y="5407"/>
                </a:cubicBezTo>
                <a:close/>
                <a:moveTo>
                  <a:pt x="650" y="5401"/>
                </a:moveTo>
                <a:cubicBezTo>
                  <a:pt x="644" y="5401"/>
                  <a:pt x="644" y="5408"/>
                  <a:pt x="649" y="5430"/>
                </a:cubicBezTo>
                <a:cubicBezTo>
                  <a:pt x="656" y="5458"/>
                  <a:pt x="659" y="5463"/>
                  <a:pt x="667" y="5457"/>
                </a:cubicBezTo>
                <a:cubicBezTo>
                  <a:pt x="669" y="5445"/>
                  <a:pt x="665" y="5434"/>
                  <a:pt x="657" y="5425"/>
                </a:cubicBezTo>
                <a:cubicBezTo>
                  <a:pt x="654" y="5423"/>
                  <a:pt x="655" y="5421"/>
                  <a:pt x="659" y="5420"/>
                </a:cubicBezTo>
                <a:cubicBezTo>
                  <a:pt x="668" y="5419"/>
                  <a:pt x="660" y="5401"/>
                  <a:pt x="650" y="5401"/>
                </a:cubicBezTo>
                <a:close/>
                <a:moveTo>
                  <a:pt x="643" y="5384"/>
                </a:moveTo>
                <a:cubicBezTo>
                  <a:pt x="643" y="5384"/>
                  <a:pt x="642" y="5384"/>
                  <a:pt x="642" y="5385"/>
                </a:cubicBezTo>
                <a:cubicBezTo>
                  <a:pt x="640" y="5387"/>
                  <a:pt x="640" y="5389"/>
                  <a:pt x="643" y="5391"/>
                </a:cubicBezTo>
                <a:cubicBezTo>
                  <a:pt x="645" y="5394"/>
                  <a:pt x="646" y="5393"/>
                  <a:pt x="646" y="5388"/>
                </a:cubicBezTo>
                <a:cubicBezTo>
                  <a:pt x="646" y="5386"/>
                  <a:pt x="644" y="5384"/>
                  <a:pt x="643" y="5384"/>
                </a:cubicBezTo>
                <a:close/>
                <a:moveTo>
                  <a:pt x="6560" y="5383"/>
                </a:moveTo>
                <a:cubicBezTo>
                  <a:pt x="6566" y="5383"/>
                  <a:pt x="6572" y="5388"/>
                  <a:pt x="6573" y="5393"/>
                </a:cubicBezTo>
                <a:cubicBezTo>
                  <a:pt x="6574" y="5400"/>
                  <a:pt x="6569" y="5406"/>
                  <a:pt x="6562" y="5407"/>
                </a:cubicBezTo>
                <a:cubicBezTo>
                  <a:pt x="6555" y="5408"/>
                  <a:pt x="6548" y="5404"/>
                  <a:pt x="6546" y="5398"/>
                </a:cubicBezTo>
                <a:cubicBezTo>
                  <a:pt x="6545" y="5391"/>
                  <a:pt x="6550" y="5385"/>
                  <a:pt x="6557" y="5384"/>
                </a:cubicBezTo>
                <a:lnTo>
                  <a:pt x="6557" y="5383"/>
                </a:lnTo>
                <a:cubicBezTo>
                  <a:pt x="6558" y="5383"/>
                  <a:pt x="6559" y="5383"/>
                  <a:pt x="6560" y="5383"/>
                </a:cubicBezTo>
                <a:close/>
                <a:moveTo>
                  <a:pt x="423" y="5354"/>
                </a:moveTo>
                <a:cubicBezTo>
                  <a:pt x="426" y="5354"/>
                  <a:pt x="428" y="5356"/>
                  <a:pt x="432" y="5362"/>
                </a:cubicBezTo>
                <a:cubicBezTo>
                  <a:pt x="435" y="5365"/>
                  <a:pt x="435" y="5370"/>
                  <a:pt x="432" y="5374"/>
                </a:cubicBezTo>
                <a:cubicBezTo>
                  <a:pt x="428" y="5380"/>
                  <a:pt x="427" y="5380"/>
                  <a:pt x="420" y="5376"/>
                </a:cubicBezTo>
                <a:cubicBezTo>
                  <a:pt x="412" y="5370"/>
                  <a:pt x="411" y="5361"/>
                  <a:pt x="417" y="5357"/>
                </a:cubicBezTo>
                <a:cubicBezTo>
                  <a:pt x="420" y="5355"/>
                  <a:pt x="422" y="5354"/>
                  <a:pt x="423" y="5354"/>
                </a:cubicBezTo>
                <a:close/>
                <a:moveTo>
                  <a:pt x="159" y="5347"/>
                </a:moveTo>
                <a:cubicBezTo>
                  <a:pt x="163" y="5347"/>
                  <a:pt x="168" y="5353"/>
                  <a:pt x="171" y="5363"/>
                </a:cubicBezTo>
                <a:cubicBezTo>
                  <a:pt x="174" y="5374"/>
                  <a:pt x="173" y="5379"/>
                  <a:pt x="168" y="5379"/>
                </a:cubicBezTo>
                <a:cubicBezTo>
                  <a:pt x="159" y="5379"/>
                  <a:pt x="152" y="5369"/>
                  <a:pt x="154" y="5355"/>
                </a:cubicBezTo>
                <a:cubicBezTo>
                  <a:pt x="155" y="5350"/>
                  <a:pt x="157" y="5347"/>
                  <a:pt x="159" y="5347"/>
                </a:cubicBezTo>
                <a:close/>
                <a:moveTo>
                  <a:pt x="156" y="5318"/>
                </a:moveTo>
                <a:cubicBezTo>
                  <a:pt x="158" y="5318"/>
                  <a:pt x="160" y="5319"/>
                  <a:pt x="160" y="5322"/>
                </a:cubicBezTo>
                <a:cubicBezTo>
                  <a:pt x="162" y="5326"/>
                  <a:pt x="160" y="5329"/>
                  <a:pt x="157" y="5332"/>
                </a:cubicBezTo>
                <a:cubicBezTo>
                  <a:pt x="154" y="5334"/>
                  <a:pt x="151" y="5333"/>
                  <a:pt x="150" y="5329"/>
                </a:cubicBezTo>
                <a:cubicBezTo>
                  <a:pt x="149" y="5326"/>
                  <a:pt x="150" y="5322"/>
                  <a:pt x="153" y="5319"/>
                </a:cubicBezTo>
                <a:cubicBezTo>
                  <a:pt x="154" y="5318"/>
                  <a:pt x="155" y="5318"/>
                  <a:pt x="156" y="5318"/>
                </a:cubicBezTo>
                <a:close/>
                <a:moveTo>
                  <a:pt x="150" y="5301"/>
                </a:moveTo>
                <a:cubicBezTo>
                  <a:pt x="151" y="5301"/>
                  <a:pt x="153" y="5302"/>
                  <a:pt x="153" y="5304"/>
                </a:cubicBezTo>
                <a:cubicBezTo>
                  <a:pt x="154" y="5306"/>
                  <a:pt x="152" y="5308"/>
                  <a:pt x="148" y="5309"/>
                </a:cubicBezTo>
                <a:cubicBezTo>
                  <a:pt x="145" y="5310"/>
                  <a:pt x="143" y="5308"/>
                  <a:pt x="145" y="5306"/>
                </a:cubicBezTo>
                <a:cubicBezTo>
                  <a:pt x="146" y="5304"/>
                  <a:pt x="148" y="5302"/>
                  <a:pt x="150" y="5301"/>
                </a:cubicBezTo>
                <a:close/>
                <a:moveTo>
                  <a:pt x="423" y="5276"/>
                </a:moveTo>
                <a:cubicBezTo>
                  <a:pt x="424" y="5276"/>
                  <a:pt x="425" y="5277"/>
                  <a:pt x="426" y="5280"/>
                </a:cubicBezTo>
                <a:cubicBezTo>
                  <a:pt x="426" y="5284"/>
                  <a:pt x="425" y="5286"/>
                  <a:pt x="423" y="5283"/>
                </a:cubicBezTo>
                <a:cubicBezTo>
                  <a:pt x="420" y="5281"/>
                  <a:pt x="420" y="5279"/>
                  <a:pt x="422" y="5276"/>
                </a:cubicBezTo>
                <a:cubicBezTo>
                  <a:pt x="422" y="5276"/>
                  <a:pt x="422" y="5276"/>
                  <a:pt x="423" y="5276"/>
                </a:cubicBezTo>
                <a:close/>
                <a:moveTo>
                  <a:pt x="6329" y="5261"/>
                </a:moveTo>
                <a:cubicBezTo>
                  <a:pt x="6331" y="5260"/>
                  <a:pt x="6334" y="5265"/>
                  <a:pt x="6340" y="5277"/>
                </a:cubicBezTo>
                <a:cubicBezTo>
                  <a:pt x="6347" y="5292"/>
                  <a:pt x="6347" y="5300"/>
                  <a:pt x="6339" y="5296"/>
                </a:cubicBezTo>
                <a:cubicBezTo>
                  <a:pt x="6329" y="5290"/>
                  <a:pt x="6325" y="5281"/>
                  <a:pt x="6327" y="5272"/>
                </a:cubicBezTo>
                <a:cubicBezTo>
                  <a:pt x="6327" y="5265"/>
                  <a:pt x="6328" y="5261"/>
                  <a:pt x="6329" y="5261"/>
                </a:cubicBezTo>
                <a:close/>
                <a:moveTo>
                  <a:pt x="6646" y="5245"/>
                </a:moveTo>
                <a:cubicBezTo>
                  <a:pt x="6647" y="5245"/>
                  <a:pt x="6647" y="5245"/>
                  <a:pt x="6648" y="5246"/>
                </a:cubicBezTo>
                <a:cubicBezTo>
                  <a:pt x="6650" y="5246"/>
                  <a:pt x="6652" y="5247"/>
                  <a:pt x="6653" y="5249"/>
                </a:cubicBezTo>
                <a:cubicBezTo>
                  <a:pt x="6659" y="5260"/>
                  <a:pt x="6663" y="5270"/>
                  <a:pt x="6666" y="5281"/>
                </a:cubicBezTo>
                <a:cubicBezTo>
                  <a:pt x="6669" y="5292"/>
                  <a:pt x="6674" y="5304"/>
                  <a:pt x="6680" y="5314"/>
                </a:cubicBezTo>
                <a:cubicBezTo>
                  <a:pt x="6687" y="5324"/>
                  <a:pt x="6691" y="5334"/>
                  <a:pt x="6693" y="5344"/>
                </a:cubicBezTo>
                <a:cubicBezTo>
                  <a:pt x="6703" y="5386"/>
                  <a:pt x="6715" y="5429"/>
                  <a:pt x="6723" y="5453"/>
                </a:cubicBezTo>
                <a:lnTo>
                  <a:pt x="6724" y="5456"/>
                </a:lnTo>
                <a:lnTo>
                  <a:pt x="6724" y="5526"/>
                </a:lnTo>
                <a:lnTo>
                  <a:pt x="6724" y="5527"/>
                </a:lnTo>
                <a:cubicBezTo>
                  <a:pt x="6721" y="5530"/>
                  <a:pt x="6718" y="5529"/>
                  <a:pt x="6715" y="5525"/>
                </a:cubicBezTo>
                <a:cubicBezTo>
                  <a:pt x="6709" y="5519"/>
                  <a:pt x="6694" y="5459"/>
                  <a:pt x="6665" y="5337"/>
                </a:cubicBezTo>
                <a:cubicBezTo>
                  <a:pt x="6656" y="5299"/>
                  <a:pt x="6647" y="5264"/>
                  <a:pt x="6644" y="5259"/>
                </a:cubicBezTo>
                <a:cubicBezTo>
                  <a:pt x="6640" y="5252"/>
                  <a:pt x="6642" y="5246"/>
                  <a:pt x="6646" y="5245"/>
                </a:cubicBezTo>
                <a:close/>
                <a:moveTo>
                  <a:pt x="134" y="5230"/>
                </a:moveTo>
                <a:cubicBezTo>
                  <a:pt x="135" y="5230"/>
                  <a:pt x="137" y="5231"/>
                  <a:pt x="139" y="5233"/>
                </a:cubicBezTo>
                <a:cubicBezTo>
                  <a:pt x="147" y="5244"/>
                  <a:pt x="152" y="5257"/>
                  <a:pt x="151" y="5270"/>
                </a:cubicBezTo>
                <a:cubicBezTo>
                  <a:pt x="151" y="5274"/>
                  <a:pt x="149" y="5278"/>
                  <a:pt x="146" y="5282"/>
                </a:cubicBezTo>
                <a:cubicBezTo>
                  <a:pt x="141" y="5287"/>
                  <a:pt x="131" y="5257"/>
                  <a:pt x="132" y="5239"/>
                </a:cubicBezTo>
                <a:cubicBezTo>
                  <a:pt x="132" y="5233"/>
                  <a:pt x="133" y="5230"/>
                  <a:pt x="134" y="5230"/>
                </a:cubicBezTo>
                <a:close/>
                <a:moveTo>
                  <a:pt x="381" y="5216"/>
                </a:moveTo>
                <a:cubicBezTo>
                  <a:pt x="382" y="5216"/>
                  <a:pt x="383" y="5217"/>
                  <a:pt x="384" y="5221"/>
                </a:cubicBezTo>
                <a:cubicBezTo>
                  <a:pt x="384" y="5224"/>
                  <a:pt x="382" y="5226"/>
                  <a:pt x="379" y="5225"/>
                </a:cubicBezTo>
                <a:lnTo>
                  <a:pt x="377" y="5224"/>
                </a:lnTo>
                <a:cubicBezTo>
                  <a:pt x="375" y="5223"/>
                  <a:pt x="374" y="5222"/>
                  <a:pt x="375" y="5220"/>
                </a:cubicBezTo>
                <a:cubicBezTo>
                  <a:pt x="377" y="5217"/>
                  <a:pt x="379" y="5216"/>
                  <a:pt x="381" y="5216"/>
                </a:cubicBezTo>
                <a:close/>
                <a:moveTo>
                  <a:pt x="122" y="5198"/>
                </a:moveTo>
                <a:lnTo>
                  <a:pt x="122" y="5199"/>
                </a:lnTo>
                <a:cubicBezTo>
                  <a:pt x="133" y="5199"/>
                  <a:pt x="138" y="5208"/>
                  <a:pt x="134" y="5219"/>
                </a:cubicBezTo>
                <a:cubicBezTo>
                  <a:pt x="131" y="5226"/>
                  <a:pt x="131" y="5226"/>
                  <a:pt x="128" y="5217"/>
                </a:cubicBezTo>
                <a:cubicBezTo>
                  <a:pt x="126" y="5212"/>
                  <a:pt x="123" y="5208"/>
                  <a:pt x="119" y="5204"/>
                </a:cubicBezTo>
                <a:cubicBezTo>
                  <a:pt x="115" y="5199"/>
                  <a:pt x="116" y="5199"/>
                  <a:pt x="122" y="5198"/>
                </a:cubicBezTo>
                <a:close/>
                <a:moveTo>
                  <a:pt x="6650" y="5192"/>
                </a:moveTo>
                <a:cubicBezTo>
                  <a:pt x="6651" y="5193"/>
                  <a:pt x="6650" y="5197"/>
                  <a:pt x="6646" y="5205"/>
                </a:cubicBezTo>
                <a:cubicBezTo>
                  <a:pt x="6644" y="5212"/>
                  <a:pt x="6645" y="5220"/>
                  <a:pt x="6648" y="5227"/>
                </a:cubicBezTo>
                <a:cubicBezTo>
                  <a:pt x="6653" y="5236"/>
                  <a:pt x="6652" y="5240"/>
                  <a:pt x="6646" y="5241"/>
                </a:cubicBezTo>
                <a:lnTo>
                  <a:pt x="6646" y="5240"/>
                </a:lnTo>
                <a:cubicBezTo>
                  <a:pt x="6632" y="5242"/>
                  <a:pt x="6630" y="5207"/>
                  <a:pt x="6641" y="5198"/>
                </a:cubicBezTo>
                <a:cubicBezTo>
                  <a:pt x="6645" y="5194"/>
                  <a:pt x="6647" y="5193"/>
                  <a:pt x="6649" y="5192"/>
                </a:cubicBezTo>
                <a:cubicBezTo>
                  <a:pt x="6649" y="5192"/>
                  <a:pt x="6649" y="5192"/>
                  <a:pt x="6650" y="5192"/>
                </a:cubicBezTo>
                <a:close/>
                <a:moveTo>
                  <a:pt x="6292" y="5189"/>
                </a:moveTo>
                <a:cubicBezTo>
                  <a:pt x="6296" y="5188"/>
                  <a:pt x="6303" y="5197"/>
                  <a:pt x="6309" y="5209"/>
                </a:cubicBezTo>
                <a:cubicBezTo>
                  <a:pt x="6313" y="5217"/>
                  <a:pt x="6318" y="5226"/>
                  <a:pt x="6324" y="5234"/>
                </a:cubicBezTo>
                <a:lnTo>
                  <a:pt x="6324" y="5234"/>
                </a:lnTo>
                <a:cubicBezTo>
                  <a:pt x="6326" y="5237"/>
                  <a:pt x="6326" y="5241"/>
                  <a:pt x="6324" y="5244"/>
                </a:cubicBezTo>
                <a:cubicBezTo>
                  <a:pt x="6318" y="5252"/>
                  <a:pt x="6300" y="5250"/>
                  <a:pt x="6299" y="5241"/>
                </a:cubicBezTo>
                <a:cubicBezTo>
                  <a:pt x="6298" y="5237"/>
                  <a:pt x="6294" y="5223"/>
                  <a:pt x="6291" y="5212"/>
                </a:cubicBezTo>
                <a:cubicBezTo>
                  <a:pt x="6287" y="5197"/>
                  <a:pt x="6288" y="5190"/>
                  <a:pt x="6292" y="5189"/>
                </a:cubicBezTo>
                <a:close/>
                <a:moveTo>
                  <a:pt x="120" y="5171"/>
                </a:moveTo>
                <a:cubicBezTo>
                  <a:pt x="123" y="5171"/>
                  <a:pt x="125" y="5172"/>
                  <a:pt x="127" y="5173"/>
                </a:cubicBezTo>
                <a:lnTo>
                  <a:pt x="127" y="5174"/>
                </a:lnTo>
                <a:cubicBezTo>
                  <a:pt x="129" y="5175"/>
                  <a:pt x="127" y="5177"/>
                  <a:pt x="122" y="5178"/>
                </a:cubicBezTo>
                <a:cubicBezTo>
                  <a:pt x="117" y="5178"/>
                  <a:pt x="113" y="5177"/>
                  <a:pt x="112" y="5176"/>
                </a:cubicBezTo>
                <a:cubicBezTo>
                  <a:pt x="112" y="5176"/>
                  <a:pt x="112" y="5176"/>
                  <a:pt x="112" y="5176"/>
                </a:cubicBezTo>
                <a:cubicBezTo>
                  <a:pt x="112" y="5174"/>
                  <a:pt x="114" y="5172"/>
                  <a:pt x="117" y="5171"/>
                </a:cubicBezTo>
                <a:cubicBezTo>
                  <a:pt x="118" y="5171"/>
                  <a:pt x="119" y="5171"/>
                  <a:pt x="120" y="5171"/>
                </a:cubicBezTo>
                <a:close/>
                <a:moveTo>
                  <a:pt x="112" y="5152"/>
                </a:moveTo>
                <a:cubicBezTo>
                  <a:pt x="112" y="5152"/>
                  <a:pt x="113" y="5152"/>
                  <a:pt x="114" y="5152"/>
                </a:cubicBezTo>
                <a:cubicBezTo>
                  <a:pt x="117" y="5153"/>
                  <a:pt x="120" y="5155"/>
                  <a:pt x="121" y="5157"/>
                </a:cubicBezTo>
                <a:cubicBezTo>
                  <a:pt x="121" y="5157"/>
                  <a:pt x="121" y="5157"/>
                  <a:pt x="121" y="5157"/>
                </a:cubicBezTo>
                <a:cubicBezTo>
                  <a:pt x="121" y="5159"/>
                  <a:pt x="119" y="5161"/>
                  <a:pt x="116" y="5161"/>
                </a:cubicBezTo>
                <a:cubicBezTo>
                  <a:pt x="112" y="5162"/>
                  <a:pt x="109" y="5160"/>
                  <a:pt x="109" y="5156"/>
                </a:cubicBezTo>
                <a:cubicBezTo>
                  <a:pt x="108" y="5154"/>
                  <a:pt x="109" y="5152"/>
                  <a:pt x="112" y="5152"/>
                </a:cubicBezTo>
                <a:close/>
                <a:moveTo>
                  <a:pt x="1027" y="5131"/>
                </a:moveTo>
                <a:cubicBezTo>
                  <a:pt x="1034" y="5130"/>
                  <a:pt x="1045" y="5164"/>
                  <a:pt x="1037" y="5165"/>
                </a:cubicBezTo>
                <a:lnTo>
                  <a:pt x="1037" y="5166"/>
                </a:lnTo>
                <a:cubicBezTo>
                  <a:pt x="1030" y="5167"/>
                  <a:pt x="1018" y="5147"/>
                  <a:pt x="1020" y="5138"/>
                </a:cubicBezTo>
                <a:cubicBezTo>
                  <a:pt x="1021" y="5135"/>
                  <a:pt x="1024" y="5131"/>
                  <a:pt x="1027" y="5131"/>
                </a:cubicBezTo>
                <a:close/>
                <a:moveTo>
                  <a:pt x="447" y="5124"/>
                </a:moveTo>
                <a:cubicBezTo>
                  <a:pt x="446" y="5124"/>
                  <a:pt x="443" y="5126"/>
                  <a:pt x="442" y="5128"/>
                </a:cubicBezTo>
                <a:cubicBezTo>
                  <a:pt x="440" y="5131"/>
                  <a:pt x="441" y="5132"/>
                  <a:pt x="445" y="5131"/>
                </a:cubicBezTo>
                <a:lnTo>
                  <a:pt x="445" y="5131"/>
                </a:lnTo>
                <a:cubicBezTo>
                  <a:pt x="448" y="5131"/>
                  <a:pt x="451" y="5129"/>
                  <a:pt x="451" y="5127"/>
                </a:cubicBezTo>
                <a:cubicBezTo>
                  <a:pt x="450" y="5125"/>
                  <a:pt x="449" y="5124"/>
                  <a:pt x="447" y="5124"/>
                </a:cubicBezTo>
                <a:close/>
                <a:moveTo>
                  <a:pt x="114" y="5122"/>
                </a:moveTo>
                <a:cubicBezTo>
                  <a:pt x="117" y="5122"/>
                  <a:pt x="120" y="5124"/>
                  <a:pt x="121" y="5127"/>
                </a:cubicBezTo>
                <a:lnTo>
                  <a:pt x="121" y="5127"/>
                </a:lnTo>
                <a:cubicBezTo>
                  <a:pt x="121" y="5130"/>
                  <a:pt x="119" y="5132"/>
                  <a:pt x="116" y="5133"/>
                </a:cubicBezTo>
                <a:cubicBezTo>
                  <a:pt x="112" y="5133"/>
                  <a:pt x="110" y="5131"/>
                  <a:pt x="109" y="5128"/>
                </a:cubicBezTo>
                <a:cubicBezTo>
                  <a:pt x="108" y="5126"/>
                  <a:pt x="110" y="5123"/>
                  <a:pt x="114" y="5122"/>
                </a:cubicBezTo>
                <a:close/>
                <a:moveTo>
                  <a:pt x="370" y="5111"/>
                </a:moveTo>
                <a:cubicBezTo>
                  <a:pt x="375" y="5111"/>
                  <a:pt x="375" y="5114"/>
                  <a:pt x="374" y="5120"/>
                </a:cubicBezTo>
                <a:cubicBezTo>
                  <a:pt x="372" y="5141"/>
                  <a:pt x="376" y="5162"/>
                  <a:pt x="386" y="5182"/>
                </a:cubicBezTo>
                <a:lnTo>
                  <a:pt x="386" y="5182"/>
                </a:lnTo>
                <a:cubicBezTo>
                  <a:pt x="390" y="5189"/>
                  <a:pt x="390" y="5191"/>
                  <a:pt x="385" y="5190"/>
                </a:cubicBezTo>
                <a:cubicBezTo>
                  <a:pt x="380" y="5187"/>
                  <a:pt x="377" y="5184"/>
                  <a:pt x="376" y="5180"/>
                </a:cubicBezTo>
                <a:cubicBezTo>
                  <a:pt x="376" y="5176"/>
                  <a:pt x="373" y="5173"/>
                  <a:pt x="368" y="5170"/>
                </a:cubicBezTo>
                <a:cubicBezTo>
                  <a:pt x="364" y="5168"/>
                  <a:pt x="361" y="5165"/>
                  <a:pt x="361" y="5162"/>
                </a:cubicBezTo>
                <a:cubicBezTo>
                  <a:pt x="360" y="5157"/>
                  <a:pt x="357" y="5148"/>
                  <a:pt x="356" y="5140"/>
                </a:cubicBezTo>
                <a:cubicBezTo>
                  <a:pt x="350" y="5116"/>
                  <a:pt x="353" y="5114"/>
                  <a:pt x="363" y="5112"/>
                </a:cubicBezTo>
                <a:cubicBezTo>
                  <a:pt x="366" y="5112"/>
                  <a:pt x="368" y="5111"/>
                  <a:pt x="370" y="5111"/>
                </a:cubicBezTo>
                <a:close/>
                <a:moveTo>
                  <a:pt x="1022" y="5105"/>
                </a:moveTo>
                <a:cubicBezTo>
                  <a:pt x="1024" y="5105"/>
                  <a:pt x="1025" y="5107"/>
                  <a:pt x="1026" y="5113"/>
                </a:cubicBezTo>
                <a:cubicBezTo>
                  <a:pt x="1027" y="5119"/>
                  <a:pt x="1025" y="5124"/>
                  <a:pt x="1022" y="5125"/>
                </a:cubicBezTo>
                <a:cubicBezTo>
                  <a:pt x="1015" y="5126"/>
                  <a:pt x="1013" y="5115"/>
                  <a:pt x="1018" y="5107"/>
                </a:cubicBezTo>
                <a:cubicBezTo>
                  <a:pt x="1020" y="5106"/>
                  <a:pt x="1021" y="5105"/>
                  <a:pt x="1022" y="5105"/>
                </a:cubicBezTo>
                <a:close/>
                <a:moveTo>
                  <a:pt x="1224" y="5099"/>
                </a:moveTo>
                <a:cubicBezTo>
                  <a:pt x="1231" y="5099"/>
                  <a:pt x="1235" y="5106"/>
                  <a:pt x="1237" y="5126"/>
                </a:cubicBezTo>
                <a:cubicBezTo>
                  <a:pt x="1240" y="5141"/>
                  <a:pt x="1245" y="5162"/>
                  <a:pt x="1250" y="5174"/>
                </a:cubicBezTo>
                <a:cubicBezTo>
                  <a:pt x="1255" y="5186"/>
                  <a:pt x="1256" y="5196"/>
                  <a:pt x="1253" y="5196"/>
                </a:cubicBezTo>
                <a:cubicBezTo>
                  <a:pt x="1246" y="5197"/>
                  <a:pt x="1241" y="5191"/>
                  <a:pt x="1228" y="5161"/>
                </a:cubicBezTo>
                <a:cubicBezTo>
                  <a:pt x="1216" y="5143"/>
                  <a:pt x="1211" y="5123"/>
                  <a:pt x="1213" y="5102"/>
                </a:cubicBezTo>
                <a:cubicBezTo>
                  <a:pt x="1215" y="5100"/>
                  <a:pt x="1220" y="5098"/>
                  <a:pt x="1224" y="5099"/>
                </a:cubicBezTo>
                <a:close/>
                <a:moveTo>
                  <a:pt x="105" y="5089"/>
                </a:moveTo>
                <a:cubicBezTo>
                  <a:pt x="105" y="5089"/>
                  <a:pt x="106" y="5089"/>
                  <a:pt x="107" y="5089"/>
                </a:cubicBezTo>
                <a:cubicBezTo>
                  <a:pt x="113" y="5090"/>
                  <a:pt x="114" y="5092"/>
                  <a:pt x="109" y="5103"/>
                </a:cubicBezTo>
                <a:cubicBezTo>
                  <a:pt x="106" y="5109"/>
                  <a:pt x="105" y="5109"/>
                  <a:pt x="103" y="5099"/>
                </a:cubicBezTo>
                <a:cubicBezTo>
                  <a:pt x="102" y="5093"/>
                  <a:pt x="101" y="5089"/>
                  <a:pt x="105" y="5089"/>
                </a:cubicBezTo>
                <a:close/>
                <a:moveTo>
                  <a:pt x="6640" y="5062"/>
                </a:moveTo>
                <a:cubicBezTo>
                  <a:pt x="6639" y="5062"/>
                  <a:pt x="6637" y="5062"/>
                  <a:pt x="6636" y="5062"/>
                </a:cubicBezTo>
                <a:lnTo>
                  <a:pt x="6635" y="5062"/>
                </a:lnTo>
                <a:cubicBezTo>
                  <a:pt x="6628" y="5063"/>
                  <a:pt x="6640" y="5097"/>
                  <a:pt x="6648" y="5099"/>
                </a:cubicBezTo>
                <a:cubicBezTo>
                  <a:pt x="6653" y="5102"/>
                  <a:pt x="6655" y="5106"/>
                  <a:pt x="6655" y="5111"/>
                </a:cubicBezTo>
                <a:cubicBezTo>
                  <a:pt x="6656" y="5117"/>
                  <a:pt x="6658" y="5124"/>
                  <a:pt x="6661" y="5130"/>
                </a:cubicBezTo>
                <a:cubicBezTo>
                  <a:pt x="6666" y="5138"/>
                  <a:pt x="6666" y="5138"/>
                  <a:pt x="6668" y="5127"/>
                </a:cubicBezTo>
                <a:cubicBezTo>
                  <a:pt x="6669" y="5121"/>
                  <a:pt x="6668" y="5115"/>
                  <a:pt x="6666" y="5110"/>
                </a:cubicBezTo>
                <a:cubicBezTo>
                  <a:pt x="6662" y="5102"/>
                  <a:pt x="6660" y="5094"/>
                  <a:pt x="6659" y="5086"/>
                </a:cubicBezTo>
                <a:cubicBezTo>
                  <a:pt x="6656" y="5071"/>
                  <a:pt x="6650" y="5062"/>
                  <a:pt x="6640" y="5062"/>
                </a:cubicBezTo>
                <a:close/>
                <a:moveTo>
                  <a:pt x="350" y="5054"/>
                </a:moveTo>
                <a:cubicBezTo>
                  <a:pt x="350" y="5054"/>
                  <a:pt x="351" y="5054"/>
                  <a:pt x="352" y="5054"/>
                </a:cubicBezTo>
                <a:cubicBezTo>
                  <a:pt x="361" y="5065"/>
                  <a:pt x="364" y="5078"/>
                  <a:pt x="359" y="5091"/>
                </a:cubicBezTo>
                <a:cubicBezTo>
                  <a:pt x="355" y="5093"/>
                  <a:pt x="351" y="5086"/>
                  <a:pt x="349" y="5072"/>
                </a:cubicBezTo>
                <a:lnTo>
                  <a:pt x="349" y="5073"/>
                </a:lnTo>
                <a:cubicBezTo>
                  <a:pt x="346" y="5059"/>
                  <a:pt x="347" y="5053"/>
                  <a:pt x="350" y="5054"/>
                </a:cubicBezTo>
                <a:close/>
                <a:moveTo>
                  <a:pt x="6235" y="5049"/>
                </a:moveTo>
                <a:cubicBezTo>
                  <a:pt x="6238" y="5049"/>
                  <a:pt x="6241" y="5051"/>
                  <a:pt x="6244" y="5055"/>
                </a:cubicBezTo>
                <a:cubicBezTo>
                  <a:pt x="6248" y="5059"/>
                  <a:pt x="6256" y="5063"/>
                  <a:pt x="6265" y="5063"/>
                </a:cubicBezTo>
                <a:cubicBezTo>
                  <a:pt x="6275" y="5064"/>
                  <a:pt x="6278" y="5065"/>
                  <a:pt x="6277" y="5079"/>
                </a:cubicBezTo>
                <a:cubicBezTo>
                  <a:pt x="6278" y="5089"/>
                  <a:pt x="6281" y="5095"/>
                  <a:pt x="6287" y="5097"/>
                </a:cubicBezTo>
                <a:cubicBezTo>
                  <a:pt x="6296" y="5100"/>
                  <a:pt x="6297" y="5103"/>
                  <a:pt x="6294" y="5114"/>
                </a:cubicBezTo>
                <a:cubicBezTo>
                  <a:pt x="6293" y="5119"/>
                  <a:pt x="6291" y="5120"/>
                  <a:pt x="6281" y="5118"/>
                </a:cubicBezTo>
                <a:cubicBezTo>
                  <a:pt x="6270" y="5117"/>
                  <a:pt x="6268" y="5115"/>
                  <a:pt x="6266" y="5098"/>
                </a:cubicBezTo>
                <a:cubicBezTo>
                  <a:pt x="6265" y="5082"/>
                  <a:pt x="6262" y="5079"/>
                  <a:pt x="6252" y="5081"/>
                </a:cubicBezTo>
                <a:cubicBezTo>
                  <a:pt x="6241" y="5082"/>
                  <a:pt x="6238" y="5080"/>
                  <a:pt x="6233" y="5068"/>
                </a:cubicBezTo>
                <a:cubicBezTo>
                  <a:pt x="6229" y="5056"/>
                  <a:pt x="6230" y="5049"/>
                  <a:pt x="6235" y="5049"/>
                </a:cubicBezTo>
                <a:close/>
                <a:moveTo>
                  <a:pt x="92" y="5047"/>
                </a:moveTo>
                <a:cubicBezTo>
                  <a:pt x="94" y="5047"/>
                  <a:pt x="96" y="5047"/>
                  <a:pt x="99" y="5048"/>
                </a:cubicBezTo>
                <a:lnTo>
                  <a:pt x="98" y="5047"/>
                </a:lnTo>
                <a:cubicBezTo>
                  <a:pt x="103" y="5050"/>
                  <a:pt x="104" y="5052"/>
                  <a:pt x="100" y="5054"/>
                </a:cubicBezTo>
                <a:cubicBezTo>
                  <a:pt x="91" y="5059"/>
                  <a:pt x="82" y="5053"/>
                  <a:pt x="86" y="5050"/>
                </a:cubicBezTo>
                <a:cubicBezTo>
                  <a:pt x="88" y="5049"/>
                  <a:pt x="90" y="5048"/>
                  <a:pt x="92" y="5047"/>
                </a:cubicBezTo>
                <a:close/>
                <a:moveTo>
                  <a:pt x="6407" y="5010"/>
                </a:moveTo>
                <a:cubicBezTo>
                  <a:pt x="6412" y="5009"/>
                  <a:pt x="6418" y="5012"/>
                  <a:pt x="6421" y="5016"/>
                </a:cubicBezTo>
                <a:cubicBezTo>
                  <a:pt x="6424" y="5020"/>
                  <a:pt x="6428" y="5024"/>
                  <a:pt x="6434" y="5027"/>
                </a:cubicBezTo>
                <a:cubicBezTo>
                  <a:pt x="6440" y="5030"/>
                  <a:pt x="6443" y="5035"/>
                  <a:pt x="6442" y="5041"/>
                </a:cubicBezTo>
                <a:cubicBezTo>
                  <a:pt x="6440" y="5055"/>
                  <a:pt x="6445" y="5069"/>
                  <a:pt x="6454" y="5081"/>
                </a:cubicBezTo>
                <a:cubicBezTo>
                  <a:pt x="6461" y="5089"/>
                  <a:pt x="6466" y="5098"/>
                  <a:pt x="6467" y="5107"/>
                </a:cubicBezTo>
                <a:cubicBezTo>
                  <a:pt x="6469" y="5117"/>
                  <a:pt x="6473" y="5126"/>
                  <a:pt x="6480" y="5134"/>
                </a:cubicBezTo>
                <a:lnTo>
                  <a:pt x="6480" y="5133"/>
                </a:lnTo>
                <a:cubicBezTo>
                  <a:pt x="6487" y="5141"/>
                  <a:pt x="6492" y="5151"/>
                  <a:pt x="6493" y="5161"/>
                </a:cubicBezTo>
                <a:cubicBezTo>
                  <a:pt x="6496" y="5176"/>
                  <a:pt x="6503" y="5202"/>
                  <a:pt x="6508" y="5218"/>
                </a:cubicBezTo>
                <a:cubicBezTo>
                  <a:pt x="6513" y="5235"/>
                  <a:pt x="6521" y="5262"/>
                  <a:pt x="6526" y="5276"/>
                </a:cubicBezTo>
                <a:cubicBezTo>
                  <a:pt x="6531" y="5294"/>
                  <a:pt x="6539" y="5311"/>
                  <a:pt x="6548" y="5328"/>
                </a:cubicBezTo>
                <a:cubicBezTo>
                  <a:pt x="6564" y="5355"/>
                  <a:pt x="6566" y="5365"/>
                  <a:pt x="6561" y="5372"/>
                </a:cubicBezTo>
                <a:cubicBezTo>
                  <a:pt x="6556" y="5380"/>
                  <a:pt x="6533" y="5377"/>
                  <a:pt x="6527" y="5368"/>
                </a:cubicBezTo>
                <a:cubicBezTo>
                  <a:pt x="6518" y="5356"/>
                  <a:pt x="6511" y="5343"/>
                  <a:pt x="6506" y="5330"/>
                </a:cubicBezTo>
                <a:cubicBezTo>
                  <a:pt x="6501" y="5312"/>
                  <a:pt x="6483" y="5258"/>
                  <a:pt x="6478" y="5248"/>
                </a:cubicBezTo>
                <a:cubicBezTo>
                  <a:pt x="6476" y="5242"/>
                  <a:pt x="6469" y="5222"/>
                  <a:pt x="6463" y="5202"/>
                </a:cubicBezTo>
                <a:cubicBezTo>
                  <a:pt x="6451" y="5161"/>
                  <a:pt x="6445" y="5143"/>
                  <a:pt x="6429" y="5103"/>
                </a:cubicBezTo>
                <a:cubicBezTo>
                  <a:pt x="6422" y="5087"/>
                  <a:pt x="6414" y="5066"/>
                  <a:pt x="6410" y="5056"/>
                </a:cubicBezTo>
                <a:cubicBezTo>
                  <a:pt x="6408" y="5049"/>
                  <a:pt x="6405" y="5042"/>
                  <a:pt x="6400" y="5036"/>
                </a:cubicBezTo>
                <a:cubicBezTo>
                  <a:pt x="6393" y="5031"/>
                  <a:pt x="6399" y="5011"/>
                  <a:pt x="6407" y="5010"/>
                </a:cubicBezTo>
                <a:close/>
                <a:moveTo>
                  <a:pt x="80" y="5005"/>
                </a:moveTo>
                <a:cubicBezTo>
                  <a:pt x="88" y="5003"/>
                  <a:pt x="92" y="5016"/>
                  <a:pt x="88" y="5028"/>
                </a:cubicBezTo>
                <a:lnTo>
                  <a:pt x="88" y="5027"/>
                </a:lnTo>
                <a:cubicBezTo>
                  <a:pt x="85" y="5037"/>
                  <a:pt x="76" y="5033"/>
                  <a:pt x="73" y="5020"/>
                </a:cubicBezTo>
                <a:cubicBezTo>
                  <a:pt x="71" y="5010"/>
                  <a:pt x="71" y="5006"/>
                  <a:pt x="80" y="5005"/>
                </a:cubicBezTo>
                <a:close/>
                <a:moveTo>
                  <a:pt x="1242" y="5002"/>
                </a:moveTo>
                <a:cubicBezTo>
                  <a:pt x="1243" y="5002"/>
                  <a:pt x="1244" y="5004"/>
                  <a:pt x="1244" y="5007"/>
                </a:cubicBezTo>
                <a:cubicBezTo>
                  <a:pt x="1245" y="5012"/>
                  <a:pt x="1244" y="5014"/>
                  <a:pt x="1242" y="5012"/>
                </a:cubicBezTo>
                <a:lnTo>
                  <a:pt x="1243" y="5011"/>
                </a:lnTo>
                <a:cubicBezTo>
                  <a:pt x="1241" y="5009"/>
                  <a:pt x="1240" y="5006"/>
                  <a:pt x="1241" y="5003"/>
                </a:cubicBezTo>
                <a:cubicBezTo>
                  <a:pt x="1241" y="5003"/>
                  <a:pt x="1241" y="5002"/>
                  <a:pt x="1242" y="5002"/>
                </a:cubicBezTo>
                <a:close/>
                <a:moveTo>
                  <a:pt x="355" y="4992"/>
                </a:moveTo>
                <a:cubicBezTo>
                  <a:pt x="350" y="4992"/>
                  <a:pt x="352" y="4997"/>
                  <a:pt x="359" y="5002"/>
                </a:cubicBezTo>
                <a:cubicBezTo>
                  <a:pt x="365" y="5005"/>
                  <a:pt x="366" y="5005"/>
                  <a:pt x="365" y="5000"/>
                </a:cubicBezTo>
                <a:lnTo>
                  <a:pt x="365" y="5000"/>
                </a:lnTo>
                <a:cubicBezTo>
                  <a:pt x="365" y="4997"/>
                  <a:pt x="362" y="4994"/>
                  <a:pt x="358" y="4993"/>
                </a:cubicBezTo>
                <a:cubicBezTo>
                  <a:pt x="357" y="4993"/>
                  <a:pt x="356" y="4992"/>
                  <a:pt x="355" y="4992"/>
                </a:cubicBezTo>
                <a:close/>
                <a:moveTo>
                  <a:pt x="430" y="4968"/>
                </a:moveTo>
                <a:cubicBezTo>
                  <a:pt x="431" y="4968"/>
                  <a:pt x="433" y="4969"/>
                  <a:pt x="437" y="4971"/>
                </a:cubicBezTo>
                <a:cubicBezTo>
                  <a:pt x="446" y="4976"/>
                  <a:pt x="447" y="4988"/>
                  <a:pt x="442" y="5010"/>
                </a:cubicBezTo>
                <a:lnTo>
                  <a:pt x="438" y="5026"/>
                </a:lnTo>
                <a:lnTo>
                  <a:pt x="432" y="5013"/>
                </a:lnTo>
                <a:cubicBezTo>
                  <a:pt x="423" y="5001"/>
                  <a:pt x="420" y="4987"/>
                  <a:pt x="425" y="4973"/>
                </a:cubicBezTo>
                <a:cubicBezTo>
                  <a:pt x="428" y="4969"/>
                  <a:pt x="428" y="4968"/>
                  <a:pt x="430" y="4968"/>
                </a:cubicBezTo>
                <a:close/>
                <a:moveTo>
                  <a:pt x="62" y="4967"/>
                </a:moveTo>
                <a:cubicBezTo>
                  <a:pt x="65" y="4966"/>
                  <a:pt x="67" y="4969"/>
                  <a:pt x="68" y="4974"/>
                </a:cubicBezTo>
                <a:cubicBezTo>
                  <a:pt x="69" y="4979"/>
                  <a:pt x="71" y="4983"/>
                  <a:pt x="74" y="4987"/>
                </a:cubicBezTo>
                <a:lnTo>
                  <a:pt x="74" y="4986"/>
                </a:lnTo>
                <a:cubicBezTo>
                  <a:pt x="76" y="4989"/>
                  <a:pt x="77" y="4992"/>
                  <a:pt x="74" y="4994"/>
                </a:cubicBezTo>
                <a:cubicBezTo>
                  <a:pt x="64" y="5003"/>
                  <a:pt x="56" y="5001"/>
                  <a:pt x="55" y="4985"/>
                </a:cubicBezTo>
                <a:cubicBezTo>
                  <a:pt x="53" y="4975"/>
                  <a:pt x="58" y="4968"/>
                  <a:pt x="62" y="4967"/>
                </a:cubicBezTo>
                <a:close/>
                <a:moveTo>
                  <a:pt x="6704" y="4941"/>
                </a:moveTo>
                <a:cubicBezTo>
                  <a:pt x="6700" y="4941"/>
                  <a:pt x="6698" y="4944"/>
                  <a:pt x="6699" y="4948"/>
                </a:cubicBezTo>
                <a:lnTo>
                  <a:pt x="6699" y="4947"/>
                </a:lnTo>
                <a:cubicBezTo>
                  <a:pt x="6699" y="4951"/>
                  <a:pt x="6703" y="4954"/>
                  <a:pt x="6706" y="4954"/>
                </a:cubicBezTo>
                <a:cubicBezTo>
                  <a:pt x="6709" y="4953"/>
                  <a:pt x="6711" y="4951"/>
                  <a:pt x="6711" y="4948"/>
                </a:cubicBezTo>
                <a:cubicBezTo>
                  <a:pt x="6710" y="4945"/>
                  <a:pt x="6707" y="4943"/>
                  <a:pt x="6704" y="4941"/>
                </a:cubicBezTo>
                <a:close/>
                <a:moveTo>
                  <a:pt x="346" y="4940"/>
                </a:moveTo>
                <a:cubicBezTo>
                  <a:pt x="340" y="4941"/>
                  <a:pt x="343" y="4954"/>
                  <a:pt x="350" y="4960"/>
                </a:cubicBezTo>
                <a:cubicBezTo>
                  <a:pt x="356" y="4963"/>
                  <a:pt x="357" y="4961"/>
                  <a:pt x="355" y="4953"/>
                </a:cubicBezTo>
                <a:lnTo>
                  <a:pt x="356" y="4953"/>
                </a:lnTo>
                <a:cubicBezTo>
                  <a:pt x="356" y="4948"/>
                  <a:pt x="353" y="4944"/>
                  <a:pt x="347" y="4941"/>
                </a:cubicBezTo>
                <a:cubicBezTo>
                  <a:pt x="347" y="4940"/>
                  <a:pt x="346" y="4940"/>
                  <a:pt x="346" y="4940"/>
                </a:cubicBezTo>
                <a:close/>
                <a:moveTo>
                  <a:pt x="50" y="4930"/>
                </a:moveTo>
                <a:cubicBezTo>
                  <a:pt x="51" y="4930"/>
                  <a:pt x="51" y="4930"/>
                  <a:pt x="51" y="4930"/>
                </a:cubicBezTo>
                <a:cubicBezTo>
                  <a:pt x="56" y="4933"/>
                  <a:pt x="59" y="4936"/>
                  <a:pt x="59" y="4940"/>
                </a:cubicBezTo>
                <a:lnTo>
                  <a:pt x="58" y="4940"/>
                </a:lnTo>
                <a:cubicBezTo>
                  <a:pt x="59" y="4944"/>
                  <a:pt x="58" y="4949"/>
                  <a:pt x="55" y="4949"/>
                </a:cubicBezTo>
                <a:cubicBezTo>
                  <a:pt x="52" y="4950"/>
                  <a:pt x="48" y="4946"/>
                  <a:pt x="47" y="4940"/>
                </a:cubicBezTo>
                <a:cubicBezTo>
                  <a:pt x="46" y="4934"/>
                  <a:pt x="47" y="4931"/>
                  <a:pt x="50" y="4930"/>
                </a:cubicBezTo>
                <a:close/>
                <a:moveTo>
                  <a:pt x="421" y="4905"/>
                </a:moveTo>
                <a:cubicBezTo>
                  <a:pt x="435" y="4919"/>
                  <a:pt x="445" y="4935"/>
                  <a:pt x="450" y="4951"/>
                </a:cubicBezTo>
                <a:cubicBezTo>
                  <a:pt x="425" y="4960"/>
                  <a:pt x="421" y="4959"/>
                  <a:pt x="422" y="4944"/>
                </a:cubicBezTo>
                <a:cubicBezTo>
                  <a:pt x="423" y="4935"/>
                  <a:pt x="423" y="4926"/>
                  <a:pt x="421" y="4917"/>
                </a:cubicBezTo>
                <a:cubicBezTo>
                  <a:pt x="419" y="4911"/>
                  <a:pt x="419" y="4906"/>
                  <a:pt x="421" y="4905"/>
                </a:cubicBezTo>
                <a:close/>
                <a:moveTo>
                  <a:pt x="6162" y="4888"/>
                </a:moveTo>
                <a:cubicBezTo>
                  <a:pt x="6163" y="4888"/>
                  <a:pt x="6164" y="4889"/>
                  <a:pt x="6165" y="4890"/>
                </a:cubicBezTo>
                <a:cubicBezTo>
                  <a:pt x="6183" y="4908"/>
                  <a:pt x="6196" y="4927"/>
                  <a:pt x="6205" y="4947"/>
                </a:cubicBezTo>
                <a:cubicBezTo>
                  <a:pt x="6208" y="4964"/>
                  <a:pt x="6220" y="4976"/>
                  <a:pt x="6230" y="4972"/>
                </a:cubicBezTo>
                <a:cubicBezTo>
                  <a:pt x="6239" y="4968"/>
                  <a:pt x="6269" y="4979"/>
                  <a:pt x="6270" y="4986"/>
                </a:cubicBezTo>
                <a:cubicBezTo>
                  <a:pt x="6270" y="4988"/>
                  <a:pt x="6270" y="4996"/>
                  <a:pt x="6269" y="5003"/>
                </a:cubicBezTo>
                <a:cubicBezTo>
                  <a:pt x="6267" y="5016"/>
                  <a:pt x="6269" y="5018"/>
                  <a:pt x="6259" y="5008"/>
                </a:cubicBezTo>
                <a:cubicBezTo>
                  <a:pt x="6250" y="4999"/>
                  <a:pt x="6219" y="4988"/>
                  <a:pt x="6227" y="4997"/>
                </a:cubicBezTo>
                <a:cubicBezTo>
                  <a:pt x="6230" y="4999"/>
                  <a:pt x="6229" y="5002"/>
                  <a:pt x="6226" y="5005"/>
                </a:cubicBezTo>
                <a:cubicBezTo>
                  <a:pt x="6224" y="5013"/>
                  <a:pt x="6225" y="5020"/>
                  <a:pt x="6230" y="5027"/>
                </a:cubicBezTo>
                <a:cubicBezTo>
                  <a:pt x="6236" y="5044"/>
                  <a:pt x="6236" y="5046"/>
                  <a:pt x="6227" y="5042"/>
                </a:cubicBezTo>
                <a:cubicBezTo>
                  <a:pt x="6217" y="5033"/>
                  <a:pt x="6209" y="5022"/>
                  <a:pt x="6205" y="5010"/>
                </a:cubicBezTo>
                <a:cubicBezTo>
                  <a:pt x="6198" y="4994"/>
                  <a:pt x="6191" y="4979"/>
                  <a:pt x="6189" y="4975"/>
                </a:cubicBezTo>
                <a:cubicBezTo>
                  <a:pt x="6187" y="4971"/>
                  <a:pt x="6181" y="4956"/>
                  <a:pt x="6176" y="4941"/>
                </a:cubicBezTo>
                <a:cubicBezTo>
                  <a:pt x="6172" y="4930"/>
                  <a:pt x="6167" y="4919"/>
                  <a:pt x="6160" y="4909"/>
                </a:cubicBezTo>
                <a:cubicBezTo>
                  <a:pt x="6156" y="4905"/>
                  <a:pt x="6155" y="4899"/>
                  <a:pt x="6158" y="4894"/>
                </a:cubicBezTo>
                <a:cubicBezTo>
                  <a:pt x="6159" y="4890"/>
                  <a:pt x="6161" y="4888"/>
                  <a:pt x="6162" y="4888"/>
                </a:cubicBezTo>
                <a:close/>
                <a:moveTo>
                  <a:pt x="257" y="4886"/>
                </a:moveTo>
                <a:cubicBezTo>
                  <a:pt x="258" y="4886"/>
                  <a:pt x="259" y="4888"/>
                  <a:pt x="260" y="4890"/>
                </a:cubicBezTo>
                <a:lnTo>
                  <a:pt x="259" y="4890"/>
                </a:lnTo>
                <a:cubicBezTo>
                  <a:pt x="260" y="4893"/>
                  <a:pt x="259" y="4896"/>
                  <a:pt x="256" y="4898"/>
                </a:cubicBezTo>
                <a:cubicBezTo>
                  <a:pt x="253" y="4900"/>
                  <a:pt x="252" y="4898"/>
                  <a:pt x="253" y="4894"/>
                </a:cubicBezTo>
                <a:cubicBezTo>
                  <a:pt x="254" y="4888"/>
                  <a:pt x="256" y="4885"/>
                  <a:pt x="257" y="4886"/>
                </a:cubicBezTo>
                <a:close/>
                <a:moveTo>
                  <a:pt x="334" y="4874"/>
                </a:moveTo>
                <a:cubicBezTo>
                  <a:pt x="330" y="4874"/>
                  <a:pt x="330" y="4880"/>
                  <a:pt x="332" y="4892"/>
                </a:cubicBezTo>
                <a:cubicBezTo>
                  <a:pt x="332" y="4900"/>
                  <a:pt x="335" y="4907"/>
                  <a:pt x="341" y="4913"/>
                </a:cubicBezTo>
                <a:lnTo>
                  <a:pt x="342" y="4913"/>
                </a:lnTo>
                <a:cubicBezTo>
                  <a:pt x="346" y="4913"/>
                  <a:pt x="347" y="4907"/>
                  <a:pt x="344" y="4895"/>
                </a:cubicBezTo>
                <a:cubicBezTo>
                  <a:pt x="344" y="4887"/>
                  <a:pt x="341" y="4880"/>
                  <a:pt x="334" y="4874"/>
                </a:cubicBezTo>
                <a:close/>
                <a:moveTo>
                  <a:pt x="6154" y="4860"/>
                </a:moveTo>
                <a:cubicBezTo>
                  <a:pt x="6156" y="4860"/>
                  <a:pt x="6158" y="4861"/>
                  <a:pt x="6158" y="4862"/>
                </a:cubicBezTo>
                <a:cubicBezTo>
                  <a:pt x="6158" y="4864"/>
                  <a:pt x="6156" y="4866"/>
                  <a:pt x="6153" y="4867"/>
                </a:cubicBezTo>
                <a:cubicBezTo>
                  <a:pt x="6153" y="4867"/>
                  <a:pt x="6153" y="4867"/>
                  <a:pt x="6153" y="4867"/>
                </a:cubicBezTo>
                <a:cubicBezTo>
                  <a:pt x="6149" y="4867"/>
                  <a:pt x="6147" y="4866"/>
                  <a:pt x="6146" y="4864"/>
                </a:cubicBezTo>
                <a:cubicBezTo>
                  <a:pt x="6146" y="4862"/>
                  <a:pt x="6148" y="4860"/>
                  <a:pt x="6152" y="4860"/>
                </a:cubicBezTo>
                <a:cubicBezTo>
                  <a:pt x="6152" y="4860"/>
                  <a:pt x="6152" y="4860"/>
                  <a:pt x="6152" y="4860"/>
                </a:cubicBezTo>
                <a:cubicBezTo>
                  <a:pt x="6153" y="4860"/>
                  <a:pt x="6153" y="4860"/>
                  <a:pt x="6154" y="4860"/>
                </a:cubicBezTo>
                <a:close/>
                <a:moveTo>
                  <a:pt x="251" y="4859"/>
                </a:moveTo>
                <a:cubicBezTo>
                  <a:pt x="253" y="4859"/>
                  <a:pt x="254" y="4861"/>
                  <a:pt x="255" y="4865"/>
                </a:cubicBezTo>
                <a:cubicBezTo>
                  <a:pt x="256" y="4869"/>
                  <a:pt x="255" y="4874"/>
                  <a:pt x="251" y="4878"/>
                </a:cubicBezTo>
                <a:lnTo>
                  <a:pt x="250" y="4877"/>
                </a:lnTo>
                <a:cubicBezTo>
                  <a:pt x="243" y="4881"/>
                  <a:pt x="241" y="4870"/>
                  <a:pt x="248" y="4862"/>
                </a:cubicBezTo>
                <a:cubicBezTo>
                  <a:pt x="249" y="4860"/>
                  <a:pt x="250" y="4859"/>
                  <a:pt x="251" y="4859"/>
                </a:cubicBezTo>
                <a:close/>
                <a:moveTo>
                  <a:pt x="897" y="4856"/>
                </a:moveTo>
                <a:cubicBezTo>
                  <a:pt x="898" y="4856"/>
                  <a:pt x="899" y="4856"/>
                  <a:pt x="900" y="4857"/>
                </a:cubicBezTo>
                <a:cubicBezTo>
                  <a:pt x="902" y="4859"/>
                  <a:pt x="901" y="4860"/>
                  <a:pt x="898" y="4861"/>
                </a:cubicBezTo>
                <a:cubicBezTo>
                  <a:pt x="893" y="4862"/>
                  <a:pt x="894" y="4866"/>
                  <a:pt x="897" y="4872"/>
                </a:cubicBezTo>
                <a:cubicBezTo>
                  <a:pt x="900" y="4878"/>
                  <a:pt x="900" y="4882"/>
                  <a:pt x="897" y="4883"/>
                </a:cubicBezTo>
                <a:cubicBezTo>
                  <a:pt x="894" y="4883"/>
                  <a:pt x="889" y="4880"/>
                  <a:pt x="887" y="4876"/>
                </a:cubicBezTo>
                <a:cubicBezTo>
                  <a:pt x="883" y="4868"/>
                  <a:pt x="890" y="4856"/>
                  <a:pt x="897" y="4856"/>
                </a:cubicBezTo>
                <a:close/>
                <a:moveTo>
                  <a:pt x="6140" y="4842"/>
                </a:moveTo>
                <a:cubicBezTo>
                  <a:pt x="6141" y="4842"/>
                  <a:pt x="6143" y="4843"/>
                  <a:pt x="6145" y="4845"/>
                </a:cubicBezTo>
                <a:cubicBezTo>
                  <a:pt x="6149" y="4850"/>
                  <a:pt x="6147" y="4850"/>
                  <a:pt x="6142" y="4848"/>
                </a:cubicBezTo>
                <a:cubicBezTo>
                  <a:pt x="6138" y="4846"/>
                  <a:pt x="6135" y="4844"/>
                  <a:pt x="6137" y="4842"/>
                </a:cubicBezTo>
                <a:cubicBezTo>
                  <a:pt x="6138" y="4842"/>
                  <a:pt x="6138" y="4842"/>
                  <a:pt x="6139" y="4842"/>
                </a:cubicBezTo>
                <a:cubicBezTo>
                  <a:pt x="6139" y="4841"/>
                  <a:pt x="6139" y="4841"/>
                  <a:pt x="6140" y="4842"/>
                </a:cubicBezTo>
                <a:close/>
                <a:moveTo>
                  <a:pt x="6314" y="4834"/>
                </a:moveTo>
                <a:cubicBezTo>
                  <a:pt x="6312" y="4834"/>
                  <a:pt x="6311" y="4834"/>
                  <a:pt x="6309" y="4834"/>
                </a:cubicBezTo>
                <a:cubicBezTo>
                  <a:pt x="6306" y="4835"/>
                  <a:pt x="6305" y="4839"/>
                  <a:pt x="6308" y="4843"/>
                </a:cubicBezTo>
                <a:cubicBezTo>
                  <a:pt x="6317" y="4857"/>
                  <a:pt x="6323" y="4873"/>
                  <a:pt x="6325" y="4888"/>
                </a:cubicBezTo>
                <a:cubicBezTo>
                  <a:pt x="6327" y="4901"/>
                  <a:pt x="6332" y="4906"/>
                  <a:pt x="6337" y="4905"/>
                </a:cubicBezTo>
                <a:cubicBezTo>
                  <a:pt x="6342" y="4905"/>
                  <a:pt x="6342" y="4898"/>
                  <a:pt x="6331" y="4870"/>
                </a:cubicBezTo>
                <a:cubicBezTo>
                  <a:pt x="6323" y="4851"/>
                  <a:pt x="6316" y="4835"/>
                  <a:pt x="6316" y="4834"/>
                </a:cubicBezTo>
                <a:cubicBezTo>
                  <a:pt x="6316" y="4834"/>
                  <a:pt x="6315" y="4834"/>
                  <a:pt x="6314" y="4834"/>
                </a:cubicBezTo>
                <a:close/>
                <a:moveTo>
                  <a:pt x="316" y="4805"/>
                </a:moveTo>
                <a:cubicBezTo>
                  <a:pt x="311" y="4804"/>
                  <a:pt x="309" y="4809"/>
                  <a:pt x="312" y="4822"/>
                </a:cubicBezTo>
                <a:cubicBezTo>
                  <a:pt x="316" y="4843"/>
                  <a:pt x="323" y="4852"/>
                  <a:pt x="329" y="4844"/>
                </a:cubicBezTo>
                <a:lnTo>
                  <a:pt x="329" y="4844"/>
                </a:lnTo>
                <a:cubicBezTo>
                  <a:pt x="335" y="4836"/>
                  <a:pt x="325" y="4805"/>
                  <a:pt x="316" y="4805"/>
                </a:cubicBezTo>
                <a:close/>
                <a:moveTo>
                  <a:pt x="1062" y="4786"/>
                </a:moveTo>
                <a:cubicBezTo>
                  <a:pt x="1063" y="4786"/>
                  <a:pt x="1064" y="4786"/>
                  <a:pt x="1066" y="4787"/>
                </a:cubicBezTo>
                <a:cubicBezTo>
                  <a:pt x="1072" y="4789"/>
                  <a:pt x="1071" y="4795"/>
                  <a:pt x="1068" y="4804"/>
                </a:cubicBezTo>
                <a:cubicBezTo>
                  <a:pt x="1065" y="4813"/>
                  <a:pt x="1067" y="4818"/>
                  <a:pt x="1070" y="4819"/>
                </a:cubicBezTo>
                <a:cubicBezTo>
                  <a:pt x="1073" y="4819"/>
                  <a:pt x="1074" y="4822"/>
                  <a:pt x="1071" y="4826"/>
                </a:cubicBezTo>
                <a:cubicBezTo>
                  <a:pt x="1068" y="4831"/>
                  <a:pt x="1067" y="4835"/>
                  <a:pt x="1068" y="4840"/>
                </a:cubicBezTo>
                <a:cubicBezTo>
                  <a:pt x="1070" y="4849"/>
                  <a:pt x="1056" y="4853"/>
                  <a:pt x="1049" y="4845"/>
                </a:cubicBezTo>
                <a:cubicBezTo>
                  <a:pt x="1035" y="4831"/>
                  <a:pt x="1041" y="4796"/>
                  <a:pt x="1058" y="4802"/>
                </a:cubicBezTo>
                <a:cubicBezTo>
                  <a:pt x="1061" y="4803"/>
                  <a:pt x="1061" y="4802"/>
                  <a:pt x="1060" y="4794"/>
                </a:cubicBezTo>
                <a:cubicBezTo>
                  <a:pt x="1059" y="4788"/>
                  <a:pt x="1059" y="4786"/>
                  <a:pt x="1062" y="4786"/>
                </a:cubicBezTo>
                <a:close/>
                <a:moveTo>
                  <a:pt x="313" y="4776"/>
                </a:moveTo>
                <a:cubicBezTo>
                  <a:pt x="312" y="4776"/>
                  <a:pt x="312" y="4776"/>
                  <a:pt x="311" y="4777"/>
                </a:cubicBezTo>
                <a:cubicBezTo>
                  <a:pt x="310" y="4779"/>
                  <a:pt x="310" y="4782"/>
                  <a:pt x="312" y="4784"/>
                </a:cubicBezTo>
                <a:cubicBezTo>
                  <a:pt x="314" y="4786"/>
                  <a:pt x="315" y="4785"/>
                  <a:pt x="315" y="4781"/>
                </a:cubicBezTo>
                <a:lnTo>
                  <a:pt x="315" y="4781"/>
                </a:lnTo>
                <a:cubicBezTo>
                  <a:pt x="315" y="4778"/>
                  <a:pt x="314" y="4776"/>
                  <a:pt x="313" y="4776"/>
                </a:cubicBezTo>
                <a:close/>
                <a:moveTo>
                  <a:pt x="6280" y="4771"/>
                </a:moveTo>
                <a:cubicBezTo>
                  <a:pt x="6276" y="4771"/>
                  <a:pt x="6277" y="4779"/>
                  <a:pt x="6283" y="4790"/>
                </a:cubicBezTo>
                <a:cubicBezTo>
                  <a:pt x="6289" y="4799"/>
                  <a:pt x="6294" y="4807"/>
                  <a:pt x="6298" y="4816"/>
                </a:cubicBezTo>
                <a:cubicBezTo>
                  <a:pt x="6306" y="4833"/>
                  <a:pt x="6312" y="4823"/>
                  <a:pt x="6305" y="4805"/>
                </a:cubicBezTo>
                <a:cubicBezTo>
                  <a:pt x="6302" y="4796"/>
                  <a:pt x="6297" y="4787"/>
                  <a:pt x="6291" y="4779"/>
                </a:cubicBezTo>
                <a:cubicBezTo>
                  <a:pt x="6286" y="4773"/>
                  <a:pt x="6282" y="4770"/>
                  <a:pt x="6280" y="4771"/>
                </a:cubicBezTo>
                <a:close/>
                <a:moveTo>
                  <a:pt x="864" y="4768"/>
                </a:moveTo>
                <a:cubicBezTo>
                  <a:pt x="865" y="4767"/>
                  <a:pt x="866" y="4769"/>
                  <a:pt x="867" y="4773"/>
                </a:cubicBezTo>
                <a:cubicBezTo>
                  <a:pt x="868" y="4777"/>
                  <a:pt x="867" y="4779"/>
                  <a:pt x="865" y="4777"/>
                </a:cubicBezTo>
                <a:cubicBezTo>
                  <a:pt x="863" y="4775"/>
                  <a:pt x="862" y="4772"/>
                  <a:pt x="863" y="4769"/>
                </a:cubicBezTo>
                <a:cubicBezTo>
                  <a:pt x="864" y="4768"/>
                  <a:pt x="864" y="4768"/>
                  <a:pt x="864" y="4768"/>
                </a:cubicBezTo>
                <a:close/>
                <a:moveTo>
                  <a:pt x="1158" y="4767"/>
                </a:moveTo>
                <a:cubicBezTo>
                  <a:pt x="1161" y="4766"/>
                  <a:pt x="1166" y="4769"/>
                  <a:pt x="1173" y="4775"/>
                </a:cubicBezTo>
                <a:cubicBezTo>
                  <a:pt x="1186" y="4789"/>
                  <a:pt x="1185" y="4787"/>
                  <a:pt x="1179" y="4795"/>
                </a:cubicBezTo>
                <a:cubicBezTo>
                  <a:pt x="1176" y="4799"/>
                  <a:pt x="1173" y="4800"/>
                  <a:pt x="1173" y="4797"/>
                </a:cubicBezTo>
                <a:cubicBezTo>
                  <a:pt x="1172" y="4795"/>
                  <a:pt x="1171" y="4792"/>
                  <a:pt x="1170" y="4790"/>
                </a:cubicBezTo>
                <a:lnTo>
                  <a:pt x="1170" y="4789"/>
                </a:lnTo>
                <a:cubicBezTo>
                  <a:pt x="1169" y="4788"/>
                  <a:pt x="1165" y="4783"/>
                  <a:pt x="1161" y="4779"/>
                </a:cubicBezTo>
                <a:cubicBezTo>
                  <a:pt x="1157" y="4772"/>
                  <a:pt x="1156" y="4768"/>
                  <a:pt x="1158" y="4767"/>
                </a:cubicBezTo>
                <a:close/>
                <a:moveTo>
                  <a:pt x="11" y="4763"/>
                </a:moveTo>
                <a:cubicBezTo>
                  <a:pt x="13" y="4763"/>
                  <a:pt x="16" y="4764"/>
                  <a:pt x="19" y="4765"/>
                </a:cubicBezTo>
                <a:cubicBezTo>
                  <a:pt x="25" y="4768"/>
                  <a:pt x="31" y="4781"/>
                  <a:pt x="38" y="4808"/>
                </a:cubicBezTo>
                <a:cubicBezTo>
                  <a:pt x="43" y="4821"/>
                  <a:pt x="45" y="4834"/>
                  <a:pt x="46" y="4848"/>
                </a:cubicBezTo>
                <a:cubicBezTo>
                  <a:pt x="46" y="4860"/>
                  <a:pt x="47" y="4872"/>
                  <a:pt x="50" y="4884"/>
                </a:cubicBezTo>
                <a:lnTo>
                  <a:pt x="49" y="4883"/>
                </a:lnTo>
                <a:cubicBezTo>
                  <a:pt x="53" y="4911"/>
                  <a:pt x="53" y="4918"/>
                  <a:pt x="46" y="4919"/>
                </a:cubicBezTo>
                <a:cubicBezTo>
                  <a:pt x="39" y="4920"/>
                  <a:pt x="35" y="4917"/>
                  <a:pt x="33" y="4902"/>
                </a:cubicBezTo>
                <a:cubicBezTo>
                  <a:pt x="31" y="4892"/>
                  <a:pt x="25" y="4869"/>
                  <a:pt x="19" y="4851"/>
                </a:cubicBezTo>
                <a:cubicBezTo>
                  <a:pt x="-2" y="4786"/>
                  <a:pt x="-5" y="4762"/>
                  <a:pt x="11" y="4763"/>
                </a:cubicBezTo>
                <a:close/>
                <a:moveTo>
                  <a:pt x="6153" y="4749"/>
                </a:moveTo>
                <a:cubicBezTo>
                  <a:pt x="6164" y="4748"/>
                  <a:pt x="6171" y="4754"/>
                  <a:pt x="6185" y="4772"/>
                </a:cubicBezTo>
                <a:cubicBezTo>
                  <a:pt x="6200" y="4792"/>
                  <a:pt x="6200" y="4791"/>
                  <a:pt x="6194" y="4798"/>
                </a:cubicBezTo>
                <a:cubicBezTo>
                  <a:pt x="6186" y="4810"/>
                  <a:pt x="6170" y="4805"/>
                  <a:pt x="6152" y="4783"/>
                </a:cubicBezTo>
                <a:cubicBezTo>
                  <a:pt x="6132" y="4759"/>
                  <a:pt x="6133" y="4751"/>
                  <a:pt x="6148" y="4749"/>
                </a:cubicBezTo>
                <a:cubicBezTo>
                  <a:pt x="6149" y="4749"/>
                  <a:pt x="6151" y="4749"/>
                  <a:pt x="6153" y="4749"/>
                </a:cubicBezTo>
                <a:close/>
                <a:moveTo>
                  <a:pt x="378" y="4729"/>
                </a:moveTo>
                <a:cubicBezTo>
                  <a:pt x="378" y="4729"/>
                  <a:pt x="379" y="4729"/>
                  <a:pt x="380" y="4729"/>
                </a:cubicBezTo>
                <a:cubicBezTo>
                  <a:pt x="390" y="4732"/>
                  <a:pt x="393" y="4745"/>
                  <a:pt x="387" y="4762"/>
                </a:cubicBezTo>
                <a:cubicBezTo>
                  <a:pt x="384" y="4771"/>
                  <a:pt x="383" y="4779"/>
                  <a:pt x="383" y="4788"/>
                </a:cubicBezTo>
                <a:cubicBezTo>
                  <a:pt x="384" y="4793"/>
                  <a:pt x="383" y="4797"/>
                  <a:pt x="381" y="4796"/>
                </a:cubicBezTo>
                <a:cubicBezTo>
                  <a:pt x="373" y="4778"/>
                  <a:pt x="370" y="4758"/>
                  <a:pt x="371" y="4739"/>
                </a:cubicBezTo>
                <a:cubicBezTo>
                  <a:pt x="372" y="4731"/>
                  <a:pt x="374" y="4728"/>
                  <a:pt x="378" y="4729"/>
                </a:cubicBezTo>
                <a:close/>
                <a:moveTo>
                  <a:pt x="1157" y="4720"/>
                </a:moveTo>
                <a:cubicBezTo>
                  <a:pt x="1158" y="4720"/>
                  <a:pt x="1159" y="4721"/>
                  <a:pt x="1159" y="4723"/>
                </a:cubicBezTo>
                <a:cubicBezTo>
                  <a:pt x="1159" y="4725"/>
                  <a:pt x="1157" y="4727"/>
                  <a:pt x="1154" y="4729"/>
                </a:cubicBezTo>
                <a:lnTo>
                  <a:pt x="1155" y="4728"/>
                </a:lnTo>
                <a:cubicBezTo>
                  <a:pt x="1152" y="4730"/>
                  <a:pt x="1150" y="4729"/>
                  <a:pt x="1151" y="4726"/>
                </a:cubicBezTo>
                <a:cubicBezTo>
                  <a:pt x="1153" y="4722"/>
                  <a:pt x="1155" y="4720"/>
                  <a:pt x="1157" y="4720"/>
                </a:cubicBezTo>
                <a:close/>
                <a:moveTo>
                  <a:pt x="5" y="4716"/>
                </a:moveTo>
                <a:cubicBezTo>
                  <a:pt x="6" y="4716"/>
                  <a:pt x="8" y="4719"/>
                  <a:pt x="12" y="4725"/>
                </a:cubicBezTo>
                <a:cubicBezTo>
                  <a:pt x="22" y="4745"/>
                  <a:pt x="22" y="4751"/>
                  <a:pt x="12" y="4752"/>
                </a:cubicBezTo>
                <a:cubicBezTo>
                  <a:pt x="3" y="4754"/>
                  <a:pt x="-3" y="4734"/>
                  <a:pt x="2" y="4720"/>
                </a:cubicBezTo>
                <a:cubicBezTo>
                  <a:pt x="3" y="4718"/>
                  <a:pt x="4" y="4716"/>
                  <a:pt x="5" y="4716"/>
                </a:cubicBezTo>
                <a:close/>
                <a:moveTo>
                  <a:pt x="6183" y="4715"/>
                </a:moveTo>
                <a:lnTo>
                  <a:pt x="6183" y="4715"/>
                </a:lnTo>
                <a:lnTo>
                  <a:pt x="6183" y="4715"/>
                </a:lnTo>
                <a:lnTo>
                  <a:pt x="6183" y="4715"/>
                </a:lnTo>
                <a:close/>
                <a:moveTo>
                  <a:pt x="6176" y="4709"/>
                </a:moveTo>
                <a:cubicBezTo>
                  <a:pt x="6178" y="4709"/>
                  <a:pt x="6181" y="4710"/>
                  <a:pt x="6182" y="4713"/>
                </a:cubicBezTo>
                <a:lnTo>
                  <a:pt x="6183" y="4715"/>
                </a:lnTo>
                <a:lnTo>
                  <a:pt x="6183" y="4718"/>
                </a:lnTo>
                <a:cubicBezTo>
                  <a:pt x="6183" y="4720"/>
                  <a:pt x="6181" y="4721"/>
                  <a:pt x="6179" y="4721"/>
                </a:cubicBezTo>
                <a:cubicBezTo>
                  <a:pt x="6175" y="4721"/>
                  <a:pt x="6171" y="4722"/>
                  <a:pt x="6170" y="4724"/>
                </a:cubicBezTo>
                <a:cubicBezTo>
                  <a:pt x="6165" y="4731"/>
                  <a:pt x="6156" y="4731"/>
                  <a:pt x="6155" y="4725"/>
                </a:cubicBezTo>
                <a:cubicBezTo>
                  <a:pt x="6155" y="4725"/>
                  <a:pt x="6155" y="4725"/>
                  <a:pt x="6155" y="4725"/>
                </a:cubicBezTo>
                <a:cubicBezTo>
                  <a:pt x="6155" y="4722"/>
                  <a:pt x="6158" y="4719"/>
                  <a:pt x="6163" y="4718"/>
                </a:cubicBezTo>
                <a:cubicBezTo>
                  <a:pt x="6168" y="4718"/>
                  <a:pt x="6171" y="4715"/>
                  <a:pt x="6171" y="4714"/>
                </a:cubicBezTo>
                <a:cubicBezTo>
                  <a:pt x="6170" y="4712"/>
                  <a:pt x="6173" y="4710"/>
                  <a:pt x="6176" y="4709"/>
                </a:cubicBezTo>
                <a:close/>
                <a:moveTo>
                  <a:pt x="6077" y="4687"/>
                </a:moveTo>
                <a:cubicBezTo>
                  <a:pt x="6077" y="4687"/>
                  <a:pt x="6078" y="4687"/>
                  <a:pt x="6078" y="4687"/>
                </a:cubicBezTo>
                <a:cubicBezTo>
                  <a:pt x="6086" y="4688"/>
                  <a:pt x="6098" y="4708"/>
                  <a:pt x="6106" y="4734"/>
                </a:cubicBezTo>
                <a:cubicBezTo>
                  <a:pt x="6111" y="4751"/>
                  <a:pt x="6118" y="4767"/>
                  <a:pt x="6128" y="4783"/>
                </a:cubicBezTo>
                <a:cubicBezTo>
                  <a:pt x="6133" y="4789"/>
                  <a:pt x="6137" y="4796"/>
                  <a:pt x="6139" y="4803"/>
                </a:cubicBezTo>
                <a:cubicBezTo>
                  <a:pt x="6139" y="4804"/>
                  <a:pt x="6139" y="4811"/>
                  <a:pt x="6139" y="4818"/>
                </a:cubicBezTo>
                <a:cubicBezTo>
                  <a:pt x="6139" y="4824"/>
                  <a:pt x="6136" y="4829"/>
                  <a:pt x="6133" y="4828"/>
                </a:cubicBezTo>
                <a:cubicBezTo>
                  <a:pt x="6133" y="4828"/>
                  <a:pt x="6133" y="4828"/>
                  <a:pt x="6133" y="4828"/>
                </a:cubicBezTo>
                <a:cubicBezTo>
                  <a:pt x="6129" y="4828"/>
                  <a:pt x="6128" y="4826"/>
                  <a:pt x="6130" y="4823"/>
                </a:cubicBezTo>
                <a:cubicBezTo>
                  <a:pt x="6129" y="4815"/>
                  <a:pt x="6125" y="4808"/>
                  <a:pt x="6119" y="4801"/>
                </a:cubicBezTo>
                <a:cubicBezTo>
                  <a:pt x="6112" y="4793"/>
                  <a:pt x="6108" y="4783"/>
                  <a:pt x="6107" y="4773"/>
                </a:cubicBezTo>
                <a:cubicBezTo>
                  <a:pt x="6107" y="4767"/>
                  <a:pt x="6105" y="4761"/>
                  <a:pt x="6100" y="4756"/>
                </a:cubicBezTo>
                <a:cubicBezTo>
                  <a:pt x="6086" y="4735"/>
                  <a:pt x="6076" y="4712"/>
                  <a:pt x="6073" y="4689"/>
                </a:cubicBezTo>
                <a:cubicBezTo>
                  <a:pt x="6074" y="4687"/>
                  <a:pt x="6075" y="4687"/>
                  <a:pt x="6077" y="4687"/>
                </a:cubicBezTo>
                <a:close/>
                <a:moveTo>
                  <a:pt x="1139" y="4678"/>
                </a:moveTo>
                <a:cubicBezTo>
                  <a:pt x="1142" y="4678"/>
                  <a:pt x="1146" y="4682"/>
                  <a:pt x="1147" y="4687"/>
                </a:cubicBezTo>
                <a:cubicBezTo>
                  <a:pt x="1148" y="4696"/>
                  <a:pt x="1147" y="4696"/>
                  <a:pt x="1142" y="4691"/>
                </a:cubicBezTo>
                <a:cubicBezTo>
                  <a:pt x="1132" y="4682"/>
                  <a:pt x="1136" y="4679"/>
                  <a:pt x="1139" y="4678"/>
                </a:cubicBezTo>
                <a:close/>
                <a:moveTo>
                  <a:pt x="6173" y="4657"/>
                </a:moveTo>
                <a:cubicBezTo>
                  <a:pt x="6176" y="4658"/>
                  <a:pt x="6178" y="4659"/>
                  <a:pt x="6178" y="4661"/>
                </a:cubicBezTo>
                <a:cubicBezTo>
                  <a:pt x="6177" y="4663"/>
                  <a:pt x="6177" y="4669"/>
                  <a:pt x="6177" y="4675"/>
                </a:cubicBezTo>
                <a:cubicBezTo>
                  <a:pt x="6177" y="4682"/>
                  <a:pt x="6175" y="4687"/>
                  <a:pt x="6172" y="4688"/>
                </a:cubicBezTo>
                <a:cubicBezTo>
                  <a:pt x="6164" y="4689"/>
                  <a:pt x="6158" y="4664"/>
                  <a:pt x="6164" y="4660"/>
                </a:cubicBezTo>
                <a:cubicBezTo>
                  <a:pt x="6166" y="4658"/>
                  <a:pt x="6170" y="4657"/>
                  <a:pt x="6173" y="4657"/>
                </a:cubicBezTo>
                <a:close/>
                <a:moveTo>
                  <a:pt x="815" y="4652"/>
                </a:moveTo>
                <a:cubicBezTo>
                  <a:pt x="817" y="4652"/>
                  <a:pt x="818" y="4653"/>
                  <a:pt x="819" y="4654"/>
                </a:cubicBezTo>
                <a:cubicBezTo>
                  <a:pt x="823" y="4657"/>
                  <a:pt x="829" y="4660"/>
                  <a:pt x="835" y="4662"/>
                </a:cubicBezTo>
                <a:cubicBezTo>
                  <a:pt x="850" y="4667"/>
                  <a:pt x="860" y="4702"/>
                  <a:pt x="847" y="4704"/>
                </a:cubicBezTo>
                <a:cubicBezTo>
                  <a:pt x="839" y="4705"/>
                  <a:pt x="806" y="4657"/>
                  <a:pt x="812" y="4653"/>
                </a:cubicBezTo>
                <a:cubicBezTo>
                  <a:pt x="813" y="4652"/>
                  <a:pt x="813" y="4652"/>
                  <a:pt x="814" y="4652"/>
                </a:cubicBezTo>
                <a:cubicBezTo>
                  <a:pt x="814" y="4652"/>
                  <a:pt x="815" y="4652"/>
                  <a:pt x="815" y="4652"/>
                </a:cubicBezTo>
                <a:close/>
                <a:moveTo>
                  <a:pt x="6623" y="4649"/>
                </a:moveTo>
                <a:cubicBezTo>
                  <a:pt x="6619" y="4648"/>
                  <a:pt x="6618" y="4653"/>
                  <a:pt x="6622" y="4663"/>
                </a:cubicBezTo>
                <a:lnTo>
                  <a:pt x="6621" y="4662"/>
                </a:lnTo>
                <a:cubicBezTo>
                  <a:pt x="6631" y="4683"/>
                  <a:pt x="6633" y="4685"/>
                  <a:pt x="6643" y="4684"/>
                </a:cubicBezTo>
                <a:cubicBezTo>
                  <a:pt x="6653" y="4682"/>
                  <a:pt x="6654" y="4681"/>
                  <a:pt x="6640" y="4663"/>
                </a:cubicBezTo>
                <a:cubicBezTo>
                  <a:pt x="6634" y="4654"/>
                  <a:pt x="6627" y="4649"/>
                  <a:pt x="6623" y="4649"/>
                </a:cubicBezTo>
                <a:close/>
                <a:moveTo>
                  <a:pt x="1137" y="4644"/>
                </a:moveTo>
                <a:cubicBezTo>
                  <a:pt x="1145" y="4643"/>
                  <a:pt x="1147" y="4652"/>
                  <a:pt x="1143" y="4667"/>
                </a:cubicBezTo>
                <a:lnTo>
                  <a:pt x="1140" y="4677"/>
                </a:lnTo>
                <a:lnTo>
                  <a:pt x="1131" y="4668"/>
                </a:lnTo>
                <a:cubicBezTo>
                  <a:pt x="1120" y="4656"/>
                  <a:pt x="1123" y="4647"/>
                  <a:pt x="1133" y="4644"/>
                </a:cubicBezTo>
                <a:cubicBezTo>
                  <a:pt x="1135" y="4644"/>
                  <a:pt x="1136" y="4644"/>
                  <a:pt x="1137" y="4644"/>
                </a:cubicBezTo>
                <a:close/>
                <a:moveTo>
                  <a:pt x="1090" y="4612"/>
                </a:moveTo>
                <a:cubicBezTo>
                  <a:pt x="1096" y="4612"/>
                  <a:pt x="1103" y="4616"/>
                  <a:pt x="1100" y="4620"/>
                </a:cubicBezTo>
                <a:cubicBezTo>
                  <a:pt x="1102" y="4634"/>
                  <a:pt x="1105" y="4648"/>
                  <a:pt x="1110" y="4661"/>
                </a:cubicBezTo>
                <a:cubicBezTo>
                  <a:pt x="1117" y="4682"/>
                  <a:pt x="1129" y="4719"/>
                  <a:pt x="1135" y="4743"/>
                </a:cubicBezTo>
                <a:cubicBezTo>
                  <a:pt x="1142" y="4767"/>
                  <a:pt x="1155" y="4816"/>
                  <a:pt x="1166" y="4853"/>
                </a:cubicBezTo>
                <a:cubicBezTo>
                  <a:pt x="1199" y="4972"/>
                  <a:pt x="1223" y="5075"/>
                  <a:pt x="1218" y="5082"/>
                </a:cubicBezTo>
                <a:cubicBezTo>
                  <a:pt x="1215" y="5085"/>
                  <a:pt x="1211" y="5087"/>
                  <a:pt x="1209" y="5086"/>
                </a:cubicBezTo>
                <a:cubicBezTo>
                  <a:pt x="1189" y="5041"/>
                  <a:pt x="1174" y="4995"/>
                  <a:pt x="1164" y="4948"/>
                </a:cubicBezTo>
                <a:cubicBezTo>
                  <a:pt x="1161" y="4931"/>
                  <a:pt x="1154" y="4914"/>
                  <a:pt x="1145" y="4897"/>
                </a:cubicBezTo>
                <a:cubicBezTo>
                  <a:pt x="1139" y="4888"/>
                  <a:pt x="1137" y="4878"/>
                  <a:pt x="1138" y="4868"/>
                </a:cubicBezTo>
                <a:cubicBezTo>
                  <a:pt x="1138" y="4857"/>
                  <a:pt x="1137" y="4847"/>
                  <a:pt x="1135" y="4837"/>
                </a:cubicBezTo>
                <a:cubicBezTo>
                  <a:pt x="1132" y="4830"/>
                  <a:pt x="1114" y="4760"/>
                  <a:pt x="1094" y="4679"/>
                </a:cubicBezTo>
                <a:cubicBezTo>
                  <a:pt x="1083" y="4635"/>
                  <a:pt x="1078" y="4616"/>
                  <a:pt x="1084" y="4613"/>
                </a:cubicBezTo>
                <a:cubicBezTo>
                  <a:pt x="1086" y="4612"/>
                  <a:pt x="1088" y="4612"/>
                  <a:pt x="1090" y="4612"/>
                </a:cubicBezTo>
                <a:close/>
                <a:moveTo>
                  <a:pt x="6148" y="4607"/>
                </a:moveTo>
                <a:cubicBezTo>
                  <a:pt x="6149" y="4607"/>
                  <a:pt x="6150" y="4608"/>
                  <a:pt x="6151" y="4608"/>
                </a:cubicBezTo>
                <a:cubicBezTo>
                  <a:pt x="6160" y="4615"/>
                  <a:pt x="6164" y="4639"/>
                  <a:pt x="6156" y="4640"/>
                </a:cubicBezTo>
                <a:cubicBezTo>
                  <a:pt x="6150" y="4640"/>
                  <a:pt x="6144" y="4639"/>
                  <a:pt x="6140" y="4636"/>
                </a:cubicBezTo>
                <a:cubicBezTo>
                  <a:pt x="6133" y="4632"/>
                  <a:pt x="6132" y="4633"/>
                  <a:pt x="6130" y="4643"/>
                </a:cubicBezTo>
                <a:cubicBezTo>
                  <a:pt x="6129" y="4650"/>
                  <a:pt x="6131" y="4656"/>
                  <a:pt x="6136" y="4661"/>
                </a:cubicBezTo>
                <a:cubicBezTo>
                  <a:pt x="6141" y="4666"/>
                  <a:pt x="6145" y="4672"/>
                  <a:pt x="6146" y="4679"/>
                </a:cubicBezTo>
                <a:cubicBezTo>
                  <a:pt x="6151" y="4703"/>
                  <a:pt x="6121" y="4694"/>
                  <a:pt x="6104" y="4666"/>
                </a:cubicBezTo>
                <a:cubicBezTo>
                  <a:pt x="6101" y="4661"/>
                  <a:pt x="6097" y="4655"/>
                  <a:pt x="6091" y="4651"/>
                </a:cubicBezTo>
                <a:cubicBezTo>
                  <a:pt x="6083" y="4645"/>
                  <a:pt x="6090" y="4625"/>
                  <a:pt x="6101" y="4624"/>
                </a:cubicBezTo>
                <a:cubicBezTo>
                  <a:pt x="6108" y="4623"/>
                  <a:pt x="6116" y="4624"/>
                  <a:pt x="6122" y="4626"/>
                </a:cubicBezTo>
                <a:cubicBezTo>
                  <a:pt x="6135" y="4629"/>
                  <a:pt x="6137" y="4626"/>
                  <a:pt x="6140" y="4616"/>
                </a:cubicBezTo>
                <a:cubicBezTo>
                  <a:pt x="6143" y="4609"/>
                  <a:pt x="6145" y="4606"/>
                  <a:pt x="6148" y="4607"/>
                </a:cubicBezTo>
                <a:close/>
                <a:moveTo>
                  <a:pt x="6555" y="4595"/>
                </a:moveTo>
                <a:cubicBezTo>
                  <a:pt x="6552" y="4596"/>
                  <a:pt x="6552" y="4604"/>
                  <a:pt x="6560" y="4624"/>
                </a:cubicBezTo>
                <a:lnTo>
                  <a:pt x="6559" y="4624"/>
                </a:lnTo>
                <a:cubicBezTo>
                  <a:pt x="6571" y="4659"/>
                  <a:pt x="6586" y="4694"/>
                  <a:pt x="6604" y="4728"/>
                </a:cubicBezTo>
                <a:cubicBezTo>
                  <a:pt x="6615" y="4751"/>
                  <a:pt x="6624" y="4776"/>
                  <a:pt x="6630" y="4801"/>
                </a:cubicBezTo>
                <a:cubicBezTo>
                  <a:pt x="6636" y="4822"/>
                  <a:pt x="6643" y="4844"/>
                  <a:pt x="6646" y="4850"/>
                </a:cubicBezTo>
                <a:cubicBezTo>
                  <a:pt x="6649" y="4856"/>
                  <a:pt x="6657" y="4875"/>
                  <a:pt x="6664" y="4893"/>
                </a:cubicBezTo>
                <a:cubicBezTo>
                  <a:pt x="6677" y="4927"/>
                  <a:pt x="6687" y="4940"/>
                  <a:pt x="6696" y="4935"/>
                </a:cubicBezTo>
                <a:cubicBezTo>
                  <a:pt x="6705" y="4930"/>
                  <a:pt x="6701" y="4921"/>
                  <a:pt x="6676" y="4877"/>
                </a:cubicBezTo>
                <a:cubicBezTo>
                  <a:pt x="6658" y="4845"/>
                  <a:pt x="6646" y="4811"/>
                  <a:pt x="6642" y="4775"/>
                </a:cubicBezTo>
                <a:cubicBezTo>
                  <a:pt x="6638" y="4754"/>
                  <a:pt x="6633" y="4732"/>
                  <a:pt x="6626" y="4711"/>
                </a:cubicBezTo>
                <a:cubicBezTo>
                  <a:pt x="6621" y="4705"/>
                  <a:pt x="6617" y="4698"/>
                  <a:pt x="6614" y="4691"/>
                </a:cubicBezTo>
                <a:cubicBezTo>
                  <a:pt x="6612" y="4682"/>
                  <a:pt x="6607" y="4674"/>
                  <a:pt x="6601" y="4666"/>
                </a:cubicBezTo>
                <a:cubicBezTo>
                  <a:pt x="6595" y="4660"/>
                  <a:pt x="6591" y="4654"/>
                  <a:pt x="6587" y="4647"/>
                </a:cubicBezTo>
                <a:cubicBezTo>
                  <a:pt x="6584" y="4639"/>
                  <a:pt x="6578" y="4631"/>
                  <a:pt x="6572" y="4624"/>
                </a:cubicBezTo>
                <a:cubicBezTo>
                  <a:pt x="6567" y="4619"/>
                  <a:pt x="6565" y="4613"/>
                  <a:pt x="6564" y="4607"/>
                </a:cubicBezTo>
                <a:cubicBezTo>
                  <a:pt x="6564" y="4602"/>
                  <a:pt x="6561" y="4598"/>
                  <a:pt x="6556" y="4596"/>
                </a:cubicBezTo>
                <a:cubicBezTo>
                  <a:pt x="6555" y="4595"/>
                  <a:pt x="6555" y="4595"/>
                  <a:pt x="6555" y="4595"/>
                </a:cubicBezTo>
                <a:close/>
                <a:moveTo>
                  <a:pt x="799" y="4583"/>
                </a:moveTo>
                <a:cubicBezTo>
                  <a:pt x="800" y="4583"/>
                  <a:pt x="802" y="4584"/>
                  <a:pt x="803" y="4587"/>
                </a:cubicBezTo>
                <a:cubicBezTo>
                  <a:pt x="803" y="4591"/>
                  <a:pt x="802" y="4593"/>
                  <a:pt x="800" y="4590"/>
                </a:cubicBezTo>
                <a:cubicBezTo>
                  <a:pt x="798" y="4588"/>
                  <a:pt x="797" y="4586"/>
                  <a:pt x="799" y="4583"/>
                </a:cubicBezTo>
                <a:lnTo>
                  <a:pt x="797" y="4584"/>
                </a:lnTo>
                <a:cubicBezTo>
                  <a:pt x="797" y="4583"/>
                  <a:pt x="798" y="4583"/>
                  <a:pt x="799" y="4583"/>
                </a:cubicBezTo>
                <a:close/>
                <a:moveTo>
                  <a:pt x="934" y="4560"/>
                </a:moveTo>
                <a:cubicBezTo>
                  <a:pt x="938" y="4560"/>
                  <a:pt x="941" y="4562"/>
                  <a:pt x="942" y="4566"/>
                </a:cubicBezTo>
                <a:cubicBezTo>
                  <a:pt x="942" y="4570"/>
                  <a:pt x="940" y="4574"/>
                  <a:pt x="937" y="4574"/>
                </a:cubicBezTo>
                <a:lnTo>
                  <a:pt x="938" y="4574"/>
                </a:lnTo>
                <a:cubicBezTo>
                  <a:pt x="934" y="4575"/>
                  <a:pt x="931" y="4572"/>
                  <a:pt x="930" y="4568"/>
                </a:cubicBezTo>
                <a:cubicBezTo>
                  <a:pt x="929" y="4564"/>
                  <a:pt x="931" y="4561"/>
                  <a:pt x="934" y="4560"/>
                </a:cubicBezTo>
                <a:close/>
                <a:moveTo>
                  <a:pt x="1099" y="4535"/>
                </a:moveTo>
                <a:cubicBezTo>
                  <a:pt x="1100" y="4535"/>
                  <a:pt x="1102" y="4535"/>
                  <a:pt x="1104" y="4536"/>
                </a:cubicBezTo>
                <a:cubicBezTo>
                  <a:pt x="1111" y="4543"/>
                  <a:pt x="1115" y="4551"/>
                  <a:pt x="1118" y="4559"/>
                </a:cubicBezTo>
                <a:cubicBezTo>
                  <a:pt x="1124" y="4575"/>
                  <a:pt x="1124" y="4581"/>
                  <a:pt x="1118" y="4585"/>
                </a:cubicBezTo>
                <a:cubicBezTo>
                  <a:pt x="1114" y="4588"/>
                  <a:pt x="1109" y="4590"/>
                  <a:pt x="1107" y="4588"/>
                </a:cubicBezTo>
                <a:cubicBezTo>
                  <a:pt x="1102" y="4571"/>
                  <a:pt x="1099" y="4553"/>
                  <a:pt x="1098" y="4535"/>
                </a:cubicBezTo>
                <a:cubicBezTo>
                  <a:pt x="1098" y="4535"/>
                  <a:pt x="1098" y="4535"/>
                  <a:pt x="1098" y="4535"/>
                </a:cubicBezTo>
                <a:cubicBezTo>
                  <a:pt x="1099" y="4535"/>
                  <a:pt x="1099" y="4535"/>
                  <a:pt x="1099" y="4535"/>
                </a:cubicBezTo>
                <a:close/>
                <a:moveTo>
                  <a:pt x="786" y="4534"/>
                </a:moveTo>
                <a:lnTo>
                  <a:pt x="788" y="4535"/>
                </a:lnTo>
                <a:cubicBezTo>
                  <a:pt x="790" y="4536"/>
                  <a:pt x="793" y="4538"/>
                  <a:pt x="794" y="4542"/>
                </a:cubicBezTo>
                <a:cubicBezTo>
                  <a:pt x="795" y="4547"/>
                  <a:pt x="794" y="4551"/>
                  <a:pt x="790" y="4551"/>
                </a:cubicBezTo>
                <a:cubicBezTo>
                  <a:pt x="787" y="4552"/>
                  <a:pt x="784" y="4548"/>
                  <a:pt x="783" y="4544"/>
                </a:cubicBezTo>
                <a:cubicBezTo>
                  <a:pt x="782" y="4540"/>
                  <a:pt x="783" y="4537"/>
                  <a:pt x="785" y="4535"/>
                </a:cubicBezTo>
                <a:lnTo>
                  <a:pt x="786" y="4534"/>
                </a:lnTo>
                <a:close/>
                <a:moveTo>
                  <a:pt x="787" y="4534"/>
                </a:moveTo>
                <a:lnTo>
                  <a:pt x="786" y="4534"/>
                </a:lnTo>
                <a:lnTo>
                  <a:pt x="786" y="4534"/>
                </a:lnTo>
                <a:cubicBezTo>
                  <a:pt x="786" y="4534"/>
                  <a:pt x="786" y="4534"/>
                  <a:pt x="785" y="4534"/>
                </a:cubicBezTo>
                <a:lnTo>
                  <a:pt x="787" y="4534"/>
                </a:lnTo>
                <a:close/>
                <a:moveTo>
                  <a:pt x="1072" y="4532"/>
                </a:moveTo>
                <a:cubicBezTo>
                  <a:pt x="1073" y="4531"/>
                  <a:pt x="1074" y="4531"/>
                  <a:pt x="1075" y="4532"/>
                </a:cubicBezTo>
                <a:cubicBezTo>
                  <a:pt x="1081" y="4533"/>
                  <a:pt x="1081" y="4541"/>
                  <a:pt x="1077" y="4547"/>
                </a:cubicBezTo>
                <a:cubicBezTo>
                  <a:pt x="1073" y="4553"/>
                  <a:pt x="1072" y="4553"/>
                  <a:pt x="1068" y="4549"/>
                </a:cubicBezTo>
                <a:cubicBezTo>
                  <a:pt x="1062" y="4543"/>
                  <a:pt x="1067" y="4533"/>
                  <a:pt x="1072" y="4532"/>
                </a:cubicBezTo>
                <a:close/>
                <a:moveTo>
                  <a:pt x="912" y="4490"/>
                </a:moveTo>
                <a:lnTo>
                  <a:pt x="919" y="4503"/>
                </a:lnTo>
                <a:cubicBezTo>
                  <a:pt x="923" y="4511"/>
                  <a:pt x="927" y="4519"/>
                  <a:pt x="929" y="4521"/>
                </a:cubicBezTo>
                <a:cubicBezTo>
                  <a:pt x="931" y="4525"/>
                  <a:pt x="931" y="4529"/>
                  <a:pt x="931" y="4534"/>
                </a:cubicBezTo>
                <a:lnTo>
                  <a:pt x="931" y="4534"/>
                </a:lnTo>
                <a:cubicBezTo>
                  <a:pt x="928" y="4548"/>
                  <a:pt x="911" y="4524"/>
                  <a:pt x="911" y="4506"/>
                </a:cubicBezTo>
                <a:lnTo>
                  <a:pt x="912" y="4490"/>
                </a:lnTo>
                <a:close/>
                <a:moveTo>
                  <a:pt x="1054" y="4479"/>
                </a:moveTo>
                <a:cubicBezTo>
                  <a:pt x="1055" y="4479"/>
                  <a:pt x="1055" y="4481"/>
                  <a:pt x="1056" y="4485"/>
                </a:cubicBezTo>
                <a:cubicBezTo>
                  <a:pt x="1057" y="4491"/>
                  <a:pt x="1057" y="4494"/>
                  <a:pt x="1055" y="4492"/>
                </a:cubicBezTo>
                <a:cubicBezTo>
                  <a:pt x="1053" y="4488"/>
                  <a:pt x="1052" y="4485"/>
                  <a:pt x="1053" y="4481"/>
                </a:cubicBezTo>
                <a:lnTo>
                  <a:pt x="1053" y="4481"/>
                </a:lnTo>
                <a:cubicBezTo>
                  <a:pt x="1054" y="4480"/>
                  <a:pt x="1054" y="4479"/>
                  <a:pt x="1054" y="4479"/>
                </a:cubicBezTo>
                <a:close/>
                <a:moveTo>
                  <a:pt x="1041" y="4425"/>
                </a:moveTo>
                <a:cubicBezTo>
                  <a:pt x="1045" y="4424"/>
                  <a:pt x="1048" y="4426"/>
                  <a:pt x="1048" y="4428"/>
                </a:cubicBezTo>
                <a:cubicBezTo>
                  <a:pt x="1050" y="4431"/>
                  <a:pt x="1053" y="4434"/>
                  <a:pt x="1058" y="4436"/>
                </a:cubicBezTo>
                <a:lnTo>
                  <a:pt x="1083" y="4447"/>
                </a:lnTo>
                <a:cubicBezTo>
                  <a:pt x="1101" y="4454"/>
                  <a:pt x="1110" y="4462"/>
                  <a:pt x="1105" y="4466"/>
                </a:cubicBezTo>
                <a:cubicBezTo>
                  <a:pt x="1104" y="4476"/>
                  <a:pt x="1104" y="4485"/>
                  <a:pt x="1107" y="4494"/>
                </a:cubicBezTo>
                <a:cubicBezTo>
                  <a:pt x="1109" y="4510"/>
                  <a:pt x="1109" y="4520"/>
                  <a:pt x="1105" y="4521"/>
                </a:cubicBezTo>
                <a:lnTo>
                  <a:pt x="1104" y="4521"/>
                </a:lnTo>
                <a:cubicBezTo>
                  <a:pt x="1093" y="4525"/>
                  <a:pt x="1087" y="4513"/>
                  <a:pt x="1080" y="4482"/>
                </a:cubicBezTo>
                <a:cubicBezTo>
                  <a:pt x="1070" y="4445"/>
                  <a:pt x="1070" y="4445"/>
                  <a:pt x="1062" y="4459"/>
                </a:cubicBezTo>
                <a:lnTo>
                  <a:pt x="1054" y="4471"/>
                </a:lnTo>
                <a:lnTo>
                  <a:pt x="1044" y="4461"/>
                </a:lnTo>
                <a:cubicBezTo>
                  <a:pt x="1033" y="4450"/>
                  <a:pt x="1031" y="4426"/>
                  <a:pt x="1041" y="4425"/>
                </a:cubicBezTo>
                <a:close/>
                <a:moveTo>
                  <a:pt x="867" y="4414"/>
                </a:moveTo>
                <a:cubicBezTo>
                  <a:pt x="868" y="4414"/>
                  <a:pt x="868" y="4414"/>
                  <a:pt x="869" y="4414"/>
                </a:cubicBezTo>
                <a:cubicBezTo>
                  <a:pt x="876" y="4417"/>
                  <a:pt x="942" y="4750"/>
                  <a:pt x="940" y="4775"/>
                </a:cubicBezTo>
                <a:cubicBezTo>
                  <a:pt x="940" y="4794"/>
                  <a:pt x="941" y="4812"/>
                  <a:pt x="945" y="4830"/>
                </a:cubicBezTo>
                <a:cubicBezTo>
                  <a:pt x="949" y="4847"/>
                  <a:pt x="962" y="4901"/>
                  <a:pt x="973" y="4950"/>
                </a:cubicBezTo>
                <a:cubicBezTo>
                  <a:pt x="990" y="5028"/>
                  <a:pt x="1006" y="5074"/>
                  <a:pt x="1016" y="5082"/>
                </a:cubicBezTo>
                <a:cubicBezTo>
                  <a:pt x="1018" y="5086"/>
                  <a:pt x="1017" y="5091"/>
                  <a:pt x="1014" y="5096"/>
                </a:cubicBezTo>
                <a:cubicBezTo>
                  <a:pt x="1009" y="5107"/>
                  <a:pt x="1009" y="5106"/>
                  <a:pt x="997" y="5093"/>
                </a:cubicBezTo>
                <a:cubicBezTo>
                  <a:pt x="993" y="5090"/>
                  <a:pt x="991" y="5091"/>
                  <a:pt x="989" y="5097"/>
                </a:cubicBezTo>
                <a:lnTo>
                  <a:pt x="987" y="5107"/>
                </a:lnTo>
                <a:lnTo>
                  <a:pt x="981" y="5099"/>
                </a:lnTo>
                <a:cubicBezTo>
                  <a:pt x="977" y="5087"/>
                  <a:pt x="974" y="5076"/>
                  <a:pt x="973" y="5064"/>
                </a:cubicBezTo>
                <a:cubicBezTo>
                  <a:pt x="971" y="5050"/>
                  <a:pt x="968" y="5029"/>
                  <a:pt x="966" y="5018"/>
                </a:cubicBezTo>
                <a:cubicBezTo>
                  <a:pt x="961" y="4986"/>
                  <a:pt x="932" y="4877"/>
                  <a:pt x="928" y="4874"/>
                </a:cubicBezTo>
                <a:cubicBezTo>
                  <a:pt x="926" y="4870"/>
                  <a:pt x="927" y="4865"/>
                  <a:pt x="931" y="4860"/>
                </a:cubicBezTo>
                <a:cubicBezTo>
                  <a:pt x="936" y="4850"/>
                  <a:pt x="935" y="4846"/>
                  <a:pt x="925" y="4833"/>
                </a:cubicBezTo>
                <a:cubicBezTo>
                  <a:pt x="917" y="4822"/>
                  <a:pt x="912" y="4809"/>
                  <a:pt x="911" y="4797"/>
                </a:cubicBezTo>
                <a:cubicBezTo>
                  <a:pt x="910" y="4785"/>
                  <a:pt x="907" y="4777"/>
                  <a:pt x="905" y="4777"/>
                </a:cubicBezTo>
                <a:cubicBezTo>
                  <a:pt x="903" y="4777"/>
                  <a:pt x="901" y="4775"/>
                  <a:pt x="902" y="4772"/>
                </a:cubicBezTo>
                <a:cubicBezTo>
                  <a:pt x="903" y="4769"/>
                  <a:pt x="901" y="4766"/>
                  <a:pt x="898" y="4767"/>
                </a:cubicBezTo>
                <a:cubicBezTo>
                  <a:pt x="894" y="4768"/>
                  <a:pt x="893" y="4767"/>
                  <a:pt x="897" y="4760"/>
                </a:cubicBezTo>
                <a:cubicBezTo>
                  <a:pt x="900" y="4754"/>
                  <a:pt x="901" y="4748"/>
                  <a:pt x="895" y="4721"/>
                </a:cubicBezTo>
                <a:cubicBezTo>
                  <a:pt x="894" y="4713"/>
                  <a:pt x="870" y="4568"/>
                  <a:pt x="868" y="4556"/>
                </a:cubicBezTo>
                <a:cubicBezTo>
                  <a:pt x="868" y="4553"/>
                  <a:pt x="862" y="4532"/>
                  <a:pt x="856" y="4508"/>
                </a:cubicBezTo>
                <a:cubicBezTo>
                  <a:pt x="851" y="4489"/>
                  <a:pt x="847" y="4469"/>
                  <a:pt x="845" y="4449"/>
                </a:cubicBezTo>
                <a:cubicBezTo>
                  <a:pt x="846" y="4435"/>
                  <a:pt x="860" y="4414"/>
                  <a:pt x="867" y="4414"/>
                </a:cubicBezTo>
                <a:close/>
                <a:moveTo>
                  <a:pt x="291" y="4387"/>
                </a:moveTo>
                <a:cubicBezTo>
                  <a:pt x="294" y="4387"/>
                  <a:pt x="298" y="4390"/>
                  <a:pt x="298" y="4393"/>
                </a:cubicBezTo>
                <a:cubicBezTo>
                  <a:pt x="299" y="4397"/>
                  <a:pt x="301" y="4401"/>
                  <a:pt x="304" y="4404"/>
                </a:cubicBezTo>
                <a:cubicBezTo>
                  <a:pt x="306" y="4406"/>
                  <a:pt x="307" y="4409"/>
                  <a:pt x="305" y="4411"/>
                </a:cubicBezTo>
                <a:cubicBezTo>
                  <a:pt x="296" y="4419"/>
                  <a:pt x="292" y="4416"/>
                  <a:pt x="288" y="4403"/>
                </a:cubicBezTo>
                <a:cubicBezTo>
                  <a:pt x="287" y="4395"/>
                  <a:pt x="288" y="4388"/>
                  <a:pt x="291" y="4387"/>
                </a:cubicBezTo>
                <a:close/>
                <a:moveTo>
                  <a:pt x="1064" y="4368"/>
                </a:moveTo>
                <a:cubicBezTo>
                  <a:pt x="1065" y="4368"/>
                  <a:pt x="1065" y="4369"/>
                  <a:pt x="1066" y="4369"/>
                </a:cubicBezTo>
                <a:lnTo>
                  <a:pt x="1066" y="4369"/>
                </a:lnTo>
                <a:cubicBezTo>
                  <a:pt x="1073" y="4370"/>
                  <a:pt x="1075" y="4377"/>
                  <a:pt x="1069" y="4384"/>
                </a:cubicBezTo>
                <a:cubicBezTo>
                  <a:pt x="1065" y="4389"/>
                  <a:pt x="1066" y="4391"/>
                  <a:pt x="1057" y="4387"/>
                </a:cubicBezTo>
                <a:cubicBezTo>
                  <a:pt x="1048" y="4384"/>
                  <a:pt x="1055" y="4369"/>
                  <a:pt x="1064" y="4368"/>
                </a:cubicBezTo>
                <a:close/>
                <a:moveTo>
                  <a:pt x="1021" y="4353"/>
                </a:moveTo>
                <a:cubicBezTo>
                  <a:pt x="1024" y="4353"/>
                  <a:pt x="1028" y="4354"/>
                  <a:pt x="1029" y="4355"/>
                </a:cubicBezTo>
                <a:cubicBezTo>
                  <a:pt x="1038" y="4370"/>
                  <a:pt x="1043" y="4385"/>
                  <a:pt x="1042" y="4401"/>
                </a:cubicBezTo>
                <a:cubicBezTo>
                  <a:pt x="1038" y="4405"/>
                  <a:pt x="1003" y="4362"/>
                  <a:pt x="1006" y="4358"/>
                </a:cubicBezTo>
                <a:lnTo>
                  <a:pt x="1007" y="4358"/>
                </a:lnTo>
                <a:cubicBezTo>
                  <a:pt x="1009" y="4355"/>
                  <a:pt x="1015" y="4353"/>
                  <a:pt x="1021" y="4353"/>
                </a:cubicBezTo>
                <a:close/>
                <a:moveTo>
                  <a:pt x="6113" y="4347"/>
                </a:moveTo>
                <a:cubicBezTo>
                  <a:pt x="6113" y="4347"/>
                  <a:pt x="6113" y="4347"/>
                  <a:pt x="6112" y="4348"/>
                </a:cubicBezTo>
                <a:cubicBezTo>
                  <a:pt x="6111" y="4351"/>
                  <a:pt x="6112" y="4354"/>
                  <a:pt x="6113" y="4357"/>
                </a:cubicBezTo>
                <a:cubicBezTo>
                  <a:pt x="6116" y="4359"/>
                  <a:pt x="6116" y="4356"/>
                  <a:pt x="6116" y="4352"/>
                </a:cubicBezTo>
                <a:cubicBezTo>
                  <a:pt x="6115" y="4349"/>
                  <a:pt x="6114" y="4347"/>
                  <a:pt x="6113" y="4347"/>
                </a:cubicBezTo>
                <a:close/>
                <a:moveTo>
                  <a:pt x="6018" y="4346"/>
                </a:moveTo>
                <a:cubicBezTo>
                  <a:pt x="6020" y="4347"/>
                  <a:pt x="6020" y="4347"/>
                  <a:pt x="6020" y="4347"/>
                </a:cubicBezTo>
                <a:cubicBezTo>
                  <a:pt x="6026" y="4362"/>
                  <a:pt x="6030" y="4379"/>
                  <a:pt x="6032" y="4395"/>
                </a:cubicBezTo>
                <a:cubicBezTo>
                  <a:pt x="6028" y="4406"/>
                  <a:pt x="6008" y="4398"/>
                  <a:pt x="6000" y="4386"/>
                </a:cubicBezTo>
                <a:cubicBezTo>
                  <a:pt x="5993" y="4374"/>
                  <a:pt x="6002" y="4348"/>
                  <a:pt x="6014" y="4347"/>
                </a:cubicBezTo>
                <a:cubicBezTo>
                  <a:pt x="6016" y="4346"/>
                  <a:pt x="6017" y="4346"/>
                  <a:pt x="6018" y="4346"/>
                </a:cubicBezTo>
                <a:close/>
                <a:moveTo>
                  <a:pt x="6005" y="4320"/>
                </a:moveTo>
                <a:cubicBezTo>
                  <a:pt x="6007" y="4320"/>
                  <a:pt x="6009" y="4321"/>
                  <a:pt x="6009" y="4322"/>
                </a:cubicBezTo>
                <a:cubicBezTo>
                  <a:pt x="6009" y="4324"/>
                  <a:pt x="6007" y="4327"/>
                  <a:pt x="6004" y="4329"/>
                </a:cubicBezTo>
                <a:cubicBezTo>
                  <a:pt x="6002" y="4330"/>
                  <a:pt x="5999" y="4329"/>
                  <a:pt x="5998" y="4326"/>
                </a:cubicBezTo>
                <a:cubicBezTo>
                  <a:pt x="5997" y="4323"/>
                  <a:pt x="5999" y="4320"/>
                  <a:pt x="6003" y="4320"/>
                </a:cubicBezTo>
                <a:cubicBezTo>
                  <a:pt x="6003" y="4320"/>
                  <a:pt x="6004" y="4320"/>
                  <a:pt x="6005" y="4320"/>
                </a:cubicBezTo>
                <a:close/>
                <a:moveTo>
                  <a:pt x="5995" y="4293"/>
                </a:moveTo>
                <a:cubicBezTo>
                  <a:pt x="5997" y="4293"/>
                  <a:pt x="5998" y="4294"/>
                  <a:pt x="5998" y="4297"/>
                </a:cubicBezTo>
                <a:lnTo>
                  <a:pt x="5998" y="4298"/>
                </a:lnTo>
                <a:cubicBezTo>
                  <a:pt x="5998" y="4302"/>
                  <a:pt x="5997" y="4302"/>
                  <a:pt x="5995" y="4300"/>
                </a:cubicBezTo>
                <a:cubicBezTo>
                  <a:pt x="5993" y="4298"/>
                  <a:pt x="5992" y="4295"/>
                  <a:pt x="5994" y="4293"/>
                </a:cubicBezTo>
                <a:cubicBezTo>
                  <a:pt x="5994" y="4293"/>
                  <a:pt x="5995" y="4292"/>
                  <a:pt x="5995" y="4293"/>
                </a:cubicBezTo>
                <a:close/>
                <a:moveTo>
                  <a:pt x="5927" y="4290"/>
                </a:moveTo>
                <a:cubicBezTo>
                  <a:pt x="5929" y="4290"/>
                  <a:pt x="5931" y="4293"/>
                  <a:pt x="5932" y="4297"/>
                </a:cubicBezTo>
                <a:cubicBezTo>
                  <a:pt x="5933" y="4302"/>
                  <a:pt x="5933" y="4306"/>
                  <a:pt x="5931" y="4306"/>
                </a:cubicBezTo>
                <a:cubicBezTo>
                  <a:pt x="5927" y="4307"/>
                  <a:pt x="5921" y="4293"/>
                  <a:pt x="5925" y="4291"/>
                </a:cubicBezTo>
                <a:cubicBezTo>
                  <a:pt x="5926" y="4290"/>
                  <a:pt x="5926" y="4290"/>
                  <a:pt x="5927" y="4290"/>
                </a:cubicBezTo>
                <a:close/>
                <a:moveTo>
                  <a:pt x="269" y="4288"/>
                </a:moveTo>
                <a:cubicBezTo>
                  <a:pt x="270" y="4288"/>
                  <a:pt x="270" y="4288"/>
                  <a:pt x="270" y="4288"/>
                </a:cubicBezTo>
                <a:cubicBezTo>
                  <a:pt x="282" y="4304"/>
                  <a:pt x="288" y="4322"/>
                  <a:pt x="287" y="4341"/>
                </a:cubicBezTo>
                <a:cubicBezTo>
                  <a:pt x="284" y="4361"/>
                  <a:pt x="280" y="4359"/>
                  <a:pt x="272" y="4334"/>
                </a:cubicBezTo>
                <a:cubicBezTo>
                  <a:pt x="266" y="4316"/>
                  <a:pt x="265" y="4289"/>
                  <a:pt x="269" y="4288"/>
                </a:cubicBezTo>
                <a:close/>
                <a:moveTo>
                  <a:pt x="691" y="4276"/>
                </a:moveTo>
                <a:cubicBezTo>
                  <a:pt x="682" y="4278"/>
                  <a:pt x="691" y="4295"/>
                  <a:pt x="700" y="4296"/>
                </a:cubicBezTo>
                <a:cubicBezTo>
                  <a:pt x="708" y="4296"/>
                  <a:pt x="708" y="4289"/>
                  <a:pt x="701" y="4280"/>
                </a:cubicBezTo>
                <a:cubicBezTo>
                  <a:pt x="698" y="4278"/>
                  <a:pt x="694" y="4276"/>
                  <a:pt x="691" y="4276"/>
                </a:cubicBezTo>
                <a:close/>
                <a:moveTo>
                  <a:pt x="5909" y="4257"/>
                </a:moveTo>
                <a:cubicBezTo>
                  <a:pt x="5910" y="4257"/>
                  <a:pt x="5911" y="4257"/>
                  <a:pt x="5912" y="4257"/>
                </a:cubicBezTo>
                <a:lnTo>
                  <a:pt x="5912" y="4257"/>
                </a:lnTo>
                <a:cubicBezTo>
                  <a:pt x="5916" y="4258"/>
                  <a:pt x="5918" y="4261"/>
                  <a:pt x="5919" y="4264"/>
                </a:cubicBezTo>
                <a:cubicBezTo>
                  <a:pt x="5920" y="4267"/>
                  <a:pt x="5917" y="4268"/>
                  <a:pt x="5914" y="4268"/>
                </a:cubicBezTo>
                <a:cubicBezTo>
                  <a:pt x="5910" y="4266"/>
                  <a:pt x="5907" y="4264"/>
                  <a:pt x="5907" y="4261"/>
                </a:cubicBezTo>
                <a:cubicBezTo>
                  <a:pt x="5906" y="4259"/>
                  <a:pt x="5907" y="4257"/>
                  <a:pt x="5909" y="4257"/>
                </a:cubicBezTo>
                <a:close/>
                <a:moveTo>
                  <a:pt x="1027" y="4226"/>
                </a:moveTo>
                <a:cubicBezTo>
                  <a:pt x="1028" y="4225"/>
                  <a:pt x="1030" y="4227"/>
                  <a:pt x="1033" y="4230"/>
                </a:cubicBezTo>
                <a:lnTo>
                  <a:pt x="1033" y="4230"/>
                </a:lnTo>
                <a:cubicBezTo>
                  <a:pt x="1041" y="4239"/>
                  <a:pt x="1052" y="4296"/>
                  <a:pt x="1046" y="4299"/>
                </a:cubicBezTo>
                <a:cubicBezTo>
                  <a:pt x="1043" y="4301"/>
                  <a:pt x="1038" y="4301"/>
                  <a:pt x="1036" y="4299"/>
                </a:cubicBezTo>
                <a:cubicBezTo>
                  <a:pt x="1027" y="4277"/>
                  <a:pt x="1023" y="4255"/>
                  <a:pt x="1024" y="4231"/>
                </a:cubicBezTo>
                <a:cubicBezTo>
                  <a:pt x="1025" y="4228"/>
                  <a:pt x="1026" y="4226"/>
                  <a:pt x="1027" y="4226"/>
                </a:cubicBezTo>
                <a:close/>
                <a:moveTo>
                  <a:pt x="5953" y="4205"/>
                </a:moveTo>
                <a:cubicBezTo>
                  <a:pt x="5965" y="4205"/>
                  <a:pt x="5968" y="4211"/>
                  <a:pt x="5980" y="4247"/>
                </a:cubicBezTo>
                <a:cubicBezTo>
                  <a:pt x="5987" y="4267"/>
                  <a:pt x="5988" y="4279"/>
                  <a:pt x="5984" y="4279"/>
                </a:cubicBezTo>
                <a:lnTo>
                  <a:pt x="5984" y="4280"/>
                </a:lnTo>
                <a:cubicBezTo>
                  <a:pt x="5974" y="4278"/>
                  <a:pt x="5965" y="4275"/>
                  <a:pt x="5957" y="4270"/>
                </a:cubicBezTo>
                <a:cubicBezTo>
                  <a:pt x="5942" y="4265"/>
                  <a:pt x="5933" y="4255"/>
                  <a:pt x="5936" y="4244"/>
                </a:cubicBezTo>
                <a:cubicBezTo>
                  <a:pt x="5936" y="4235"/>
                  <a:pt x="5936" y="4227"/>
                  <a:pt x="5935" y="4218"/>
                </a:cubicBezTo>
                <a:cubicBezTo>
                  <a:pt x="5933" y="4210"/>
                  <a:pt x="5935" y="4208"/>
                  <a:pt x="5947" y="4206"/>
                </a:cubicBezTo>
                <a:cubicBezTo>
                  <a:pt x="5949" y="4206"/>
                  <a:pt x="5951" y="4205"/>
                  <a:pt x="5953" y="4205"/>
                </a:cubicBezTo>
                <a:close/>
                <a:moveTo>
                  <a:pt x="976" y="4195"/>
                </a:moveTo>
                <a:cubicBezTo>
                  <a:pt x="977" y="4195"/>
                  <a:pt x="978" y="4196"/>
                  <a:pt x="979" y="4196"/>
                </a:cubicBezTo>
                <a:lnTo>
                  <a:pt x="979" y="4197"/>
                </a:lnTo>
                <a:cubicBezTo>
                  <a:pt x="985" y="4207"/>
                  <a:pt x="989" y="4218"/>
                  <a:pt x="992" y="4230"/>
                </a:cubicBezTo>
                <a:cubicBezTo>
                  <a:pt x="998" y="4246"/>
                  <a:pt x="1006" y="4268"/>
                  <a:pt x="1010" y="4279"/>
                </a:cubicBezTo>
                <a:cubicBezTo>
                  <a:pt x="1015" y="4289"/>
                  <a:pt x="1018" y="4300"/>
                  <a:pt x="1019" y="4311"/>
                </a:cubicBezTo>
                <a:cubicBezTo>
                  <a:pt x="1020" y="4324"/>
                  <a:pt x="1014" y="4328"/>
                  <a:pt x="1005" y="4322"/>
                </a:cubicBezTo>
                <a:cubicBezTo>
                  <a:pt x="997" y="4306"/>
                  <a:pt x="992" y="4288"/>
                  <a:pt x="988" y="4270"/>
                </a:cubicBezTo>
                <a:cubicBezTo>
                  <a:pt x="982" y="4244"/>
                  <a:pt x="974" y="4218"/>
                  <a:pt x="972" y="4213"/>
                </a:cubicBezTo>
                <a:cubicBezTo>
                  <a:pt x="967" y="4206"/>
                  <a:pt x="971" y="4195"/>
                  <a:pt x="976" y="4195"/>
                </a:cubicBezTo>
                <a:close/>
                <a:moveTo>
                  <a:pt x="173" y="4176"/>
                </a:moveTo>
                <a:lnTo>
                  <a:pt x="186" y="4182"/>
                </a:lnTo>
                <a:cubicBezTo>
                  <a:pt x="199" y="4189"/>
                  <a:pt x="202" y="4192"/>
                  <a:pt x="201" y="4199"/>
                </a:cubicBezTo>
                <a:cubicBezTo>
                  <a:pt x="196" y="4233"/>
                  <a:pt x="197" y="4234"/>
                  <a:pt x="208" y="4234"/>
                </a:cubicBezTo>
                <a:cubicBezTo>
                  <a:pt x="218" y="4234"/>
                  <a:pt x="227" y="4244"/>
                  <a:pt x="219" y="4245"/>
                </a:cubicBezTo>
                <a:cubicBezTo>
                  <a:pt x="213" y="4245"/>
                  <a:pt x="207" y="4245"/>
                  <a:pt x="201" y="4244"/>
                </a:cubicBezTo>
                <a:cubicBezTo>
                  <a:pt x="188" y="4243"/>
                  <a:pt x="186" y="4241"/>
                  <a:pt x="180" y="4222"/>
                </a:cubicBezTo>
                <a:cubicBezTo>
                  <a:pt x="179" y="4214"/>
                  <a:pt x="174" y="4206"/>
                  <a:pt x="166" y="4200"/>
                </a:cubicBezTo>
                <a:cubicBezTo>
                  <a:pt x="162" y="4200"/>
                  <a:pt x="162" y="4196"/>
                  <a:pt x="167" y="4188"/>
                </a:cubicBezTo>
                <a:lnTo>
                  <a:pt x="173" y="4176"/>
                </a:lnTo>
                <a:close/>
                <a:moveTo>
                  <a:pt x="1023" y="4156"/>
                </a:moveTo>
                <a:cubicBezTo>
                  <a:pt x="1024" y="4156"/>
                  <a:pt x="1024" y="4156"/>
                  <a:pt x="1025" y="4156"/>
                </a:cubicBezTo>
                <a:cubicBezTo>
                  <a:pt x="1033" y="4160"/>
                  <a:pt x="1034" y="4168"/>
                  <a:pt x="1027" y="4174"/>
                </a:cubicBezTo>
                <a:cubicBezTo>
                  <a:pt x="1024" y="4176"/>
                  <a:pt x="1022" y="4173"/>
                  <a:pt x="1020" y="4166"/>
                </a:cubicBezTo>
                <a:cubicBezTo>
                  <a:pt x="1019" y="4160"/>
                  <a:pt x="1021" y="4157"/>
                  <a:pt x="1023" y="4156"/>
                </a:cubicBezTo>
                <a:close/>
                <a:moveTo>
                  <a:pt x="965" y="4141"/>
                </a:moveTo>
                <a:cubicBezTo>
                  <a:pt x="965" y="4141"/>
                  <a:pt x="966" y="4141"/>
                  <a:pt x="967" y="4141"/>
                </a:cubicBezTo>
                <a:cubicBezTo>
                  <a:pt x="974" y="4144"/>
                  <a:pt x="974" y="4152"/>
                  <a:pt x="968" y="4153"/>
                </a:cubicBezTo>
                <a:lnTo>
                  <a:pt x="969" y="4153"/>
                </a:lnTo>
                <a:cubicBezTo>
                  <a:pt x="962" y="4154"/>
                  <a:pt x="954" y="4145"/>
                  <a:pt x="958" y="4143"/>
                </a:cubicBezTo>
                <a:cubicBezTo>
                  <a:pt x="960" y="4141"/>
                  <a:pt x="962" y="4141"/>
                  <a:pt x="965" y="4141"/>
                </a:cubicBezTo>
                <a:close/>
                <a:moveTo>
                  <a:pt x="6353" y="4087"/>
                </a:moveTo>
                <a:cubicBezTo>
                  <a:pt x="6348" y="4088"/>
                  <a:pt x="6355" y="4119"/>
                  <a:pt x="6379" y="4200"/>
                </a:cubicBezTo>
                <a:cubicBezTo>
                  <a:pt x="6388" y="4230"/>
                  <a:pt x="6402" y="4259"/>
                  <a:pt x="6420" y="4287"/>
                </a:cubicBezTo>
                <a:cubicBezTo>
                  <a:pt x="6427" y="4296"/>
                  <a:pt x="6432" y="4306"/>
                  <a:pt x="6435" y="4317"/>
                </a:cubicBezTo>
                <a:cubicBezTo>
                  <a:pt x="6436" y="4326"/>
                  <a:pt x="6452" y="4364"/>
                  <a:pt x="6495" y="4465"/>
                </a:cubicBezTo>
                <a:cubicBezTo>
                  <a:pt x="6501" y="4479"/>
                  <a:pt x="6509" y="4498"/>
                  <a:pt x="6512" y="4505"/>
                </a:cubicBezTo>
                <a:cubicBezTo>
                  <a:pt x="6522" y="4529"/>
                  <a:pt x="6526" y="4534"/>
                  <a:pt x="6538" y="4534"/>
                </a:cubicBezTo>
                <a:cubicBezTo>
                  <a:pt x="6546" y="4534"/>
                  <a:pt x="6551" y="4537"/>
                  <a:pt x="6552" y="4542"/>
                </a:cubicBezTo>
                <a:cubicBezTo>
                  <a:pt x="6554" y="4556"/>
                  <a:pt x="6574" y="4583"/>
                  <a:pt x="6579" y="4583"/>
                </a:cubicBezTo>
                <a:cubicBezTo>
                  <a:pt x="6585" y="4582"/>
                  <a:pt x="6570" y="4528"/>
                  <a:pt x="6558" y="4510"/>
                </a:cubicBezTo>
                <a:cubicBezTo>
                  <a:pt x="6554" y="4504"/>
                  <a:pt x="6549" y="4498"/>
                  <a:pt x="6543" y="4492"/>
                </a:cubicBezTo>
                <a:cubicBezTo>
                  <a:pt x="6536" y="4485"/>
                  <a:pt x="6532" y="4477"/>
                  <a:pt x="6531" y="4469"/>
                </a:cubicBezTo>
                <a:cubicBezTo>
                  <a:pt x="6528" y="4457"/>
                  <a:pt x="6523" y="4445"/>
                  <a:pt x="6516" y="4434"/>
                </a:cubicBezTo>
                <a:cubicBezTo>
                  <a:pt x="6504" y="4417"/>
                  <a:pt x="6473" y="4354"/>
                  <a:pt x="6465" y="4331"/>
                </a:cubicBezTo>
                <a:cubicBezTo>
                  <a:pt x="6462" y="4325"/>
                  <a:pt x="6453" y="4303"/>
                  <a:pt x="6445" y="4284"/>
                </a:cubicBezTo>
                <a:cubicBezTo>
                  <a:pt x="6436" y="4265"/>
                  <a:pt x="6423" y="4234"/>
                  <a:pt x="6415" y="4215"/>
                </a:cubicBezTo>
                <a:cubicBezTo>
                  <a:pt x="6408" y="4197"/>
                  <a:pt x="6398" y="4176"/>
                  <a:pt x="6393" y="4169"/>
                </a:cubicBezTo>
                <a:cubicBezTo>
                  <a:pt x="6380" y="4150"/>
                  <a:pt x="6372" y="4131"/>
                  <a:pt x="6366" y="4111"/>
                </a:cubicBezTo>
                <a:cubicBezTo>
                  <a:pt x="6365" y="4102"/>
                  <a:pt x="6361" y="4094"/>
                  <a:pt x="6353" y="4087"/>
                </a:cubicBezTo>
                <a:close/>
                <a:moveTo>
                  <a:pt x="6340" y="4057"/>
                </a:moveTo>
                <a:lnTo>
                  <a:pt x="6339" y="4057"/>
                </a:lnTo>
                <a:cubicBezTo>
                  <a:pt x="6333" y="4058"/>
                  <a:pt x="6331" y="4065"/>
                  <a:pt x="6337" y="4067"/>
                </a:cubicBezTo>
                <a:cubicBezTo>
                  <a:pt x="6343" y="4068"/>
                  <a:pt x="6343" y="4066"/>
                  <a:pt x="6342" y="4062"/>
                </a:cubicBezTo>
                <a:cubicBezTo>
                  <a:pt x="6342" y="4059"/>
                  <a:pt x="6341" y="4057"/>
                  <a:pt x="6340" y="4057"/>
                </a:cubicBezTo>
                <a:close/>
                <a:moveTo>
                  <a:pt x="945" y="4056"/>
                </a:moveTo>
                <a:cubicBezTo>
                  <a:pt x="949" y="4057"/>
                  <a:pt x="949" y="4059"/>
                  <a:pt x="946" y="4066"/>
                </a:cubicBezTo>
                <a:lnTo>
                  <a:pt x="947" y="4065"/>
                </a:lnTo>
                <a:cubicBezTo>
                  <a:pt x="945" y="4071"/>
                  <a:pt x="934" y="4070"/>
                  <a:pt x="932" y="4063"/>
                </a:cubicBezTo>
                <a:cubicBezTo>
                  <a:pt x="931" y="4060"/>
                  <a:pt x="935" y="4057"/>
                  <a:pt x="940" y="4057"/>
                </a:cubicBezTo>
                <a:cubicBezTo>
                  <a:pt x="942" y="4056"/>
                  <a:pt x="944" y="4056"/>
                  <a:pt x="945" y="4056"/>
                </a:cubicBezTo>
                <a:close/>
                <a:moveTo>
                  <a:pt x="6331" y="4042"/>
                </a:moveTo>
                <a:cubicBezTo>
                  <a:pt x="6329" y="4042"/>
                  <a:pt x="6328" y="4043"/>
                  <a:pt x="6328" y="4044"/>
                </a:cubicBezTo>
                <a:lnTo>
                  <a:pt x="6327" y="4044"/>
                </a:lnTo>
                <a:cubicBezTo>
                  <a:pt x="6328" y="4046"/>
                  <a:pt x="6330" y="4048"/>
                  <a:pt x="6334" y="4049"/>
                </a:cubicBezTo>
                <a:cubicBezTo>
                  <a:pt x="6337" y="4049"/>
                  <a:pt x="6340" y="4048"/>
                  <a:pt x="6339" y="4046"/>
                </a:cubicBezTo>
                <a:cubicBezTo>
                  <a:pt x="6339" y="4044"/>
                  <a:pt x="6336" y="4043"/>
                  <a:pt x="6332" y="4042"/>
                </a:cubicBezTo>
                <a:cubicBezTo>
                  <a:pt x="6332" y="4042"/>
                  <a:pt x="6331" y="4042"/>
                  <a:pt x="6331" y="4042"/>
                </a:cubicBezTo>
                <a:close/>
                <a:moveTo>
                  <a:pt x="5840" y="4012"/>
                </a:moveTo>
                <a:cubicBezTo>
                  <a:pt x="5844" y="4013"/>
                  <a:pt x="5846" y="4015"/>
                  <a:pt x="5847" y="4021"/>
                </a:cubicBezTo>
                <a:cubicBezTo>
                  <a:pt x="5849" y="4028"/>
                  <a:pt x="5847" y="4029"/>
                  <a:pt x="5839" y="4027"/>
                </a:cubicBezTo>
                <a:cubicBezTo>
                  <a:pt x="5834" y="4025"/>
                  <a:pt x="5830" y="4023"/>
                  <a:pt x="5829" y="4019"/>
                </a:cubicBezTo>
                <a:cubicBezTo>
                  <a:pt x="5828" y="4016"/>
                  <a:pt x="5832" y="4014"/>
                  <a:pt x="5837" y="4013"/>
                </a:cubicBezTo>
                <a:lnTo>
                  <a:pt x="5837" y="4013"/>
                </a:lnTo>
                <a:cubicBezTo>
                  <a:pt x="5838" y="4012"/>
                  <a:pt x="5839" y="4012"/>
                  <a:pt x="5840" y="4012"/>
                </a:cubicBezTo>
                <a:close/>
                <a:moveTo>
                  <a:pt x="6426" y="4005"/>
                </a:moveTo>
                <a:cubicBezTo>
                  <a:pt x="6430" y="4006"/>
                  <a:pt x="6434" y="4014"/>
                  <a:pt x="6452" y="4066"/>
                </a:cubicBezTo>
                <a:cubicBezTo>
                  <a:pt x="6469" y="4112"/>
                  <a:pt x="6470" y="4115"/>
                  <a:pt x="6455" y="4094"/>
                </a:cubicBezTo>
                <a:cubicBezTo>
                  <a:pt x="6443" y="4078"/>
                  <a:pt x="6421" y="4003"/>
                  <a:pt x="6426" y="4005"/>
                </a:cubicBezTo>
                <a:close/>
                <a:moveTo>
                  <a:pt x="6688" y="3981"/>
                </a:moveTo>
                <a:cubicBezTo>
                  <a:pt x="6703" y="3994"/>
                  <a:pt x="6710" y="4009"/>
                  <a:pt x="6710" y="4026"/>
                </a:cubicBezTo>
                <a:cubicBezTo>
                  <a:pt x="6709" y="4034"/>
                  <a:pt x="6711" y="4043"/>
                  <a:pt x="6715" y="4050"/>
                </a:cubicBezTo>
                <a:cubicBezTo>
                  <a:pt x="6718" y="4055"/>
                  <a:pt x="6721" y="4061"/>
                  <a:pt x="6724" y="4066"/>
                </a:cubicBezTo>
                <a:lnTo>
                  <a:pt x="6724" y="4066"/>
                </a:lnTo>
                <a:lnTo>
                  <a:pt x="6724" y="4120"/>
                </a:lnTo>
                <a:lnTo>
                  <a:pt x="6724" y="4120"/>
                </a:lnTo>
                <a:cubicBezTo>
                  <a:pt x="6723" y="4118"/>
                  <a:pt x="6722" y="4117"/>
                  <a:pt x="6722" y="4116"/>
                </a:cubicBezTo>
                <a:cubicBezTo>
                  <a:pt x="6709" y="4091"/>
                  <a:pt x="6681" y="3978"/>
                  <a:pt x="6688" y="3981"/>
                </a:cubicBezTo>
                <a:close/>
                <a:moveTo>
                  <a:pt x="5880" y="3964"/>
                </a:moveTo>
                <a:cubicBezTo>
                  <a:pt x="5885" y="3965"/>
                  <a:pt x="5897" y="3988"/>
                  <a:pt x="5896" y="3996"/>
                </a:cubicBezTo>
                <a:cubicBezTo>
                  <a:pt x="5897" y="4001"/>
                  <a:pt x="5898" y="4006"/>
                  <a:pt x="5901" y="4010"/>
                </a:cubicBezTo>
                <a:cubicBezTo>
                  <a:pt x="5913" y="4041"/>
                  <a:pt x="5921" y="4074"/>
                  <a:pt x="5924" y="4107"/>
                </a:cubicBezTo>
                <a:cubicBezTo>
                  <a:pt x="5918" y="4106"/>
                  <a:pt x="5912" y="4105"/>
                  <a:pt x="5907" y="4104"/>
                </a:cubicBezTo>
                <a:lnTo>
                  <a:pt x="5907" y="4103"/>
                </a:lnTo>
                <a:cubicBezTo>
                  <a:pt x="5892" y="4100"/>
                  <a:pt x="5892" y="4098"/>
                  <a:pt x="5889" y="4066"/>
                </a:cubicBezTo>
                <a:cubicBezTo>
                  <a:pt x="5888" y="4047"/>
                  <a:pt x="5884" y="4017"/>
                  <a:pt x="5881" y="4000"/>
                </a:cubicBezTo>
                <a:cubicBezTo>
                  <a:pt x="5879" y="3988"/>
                  <a:pt x="5878" y="3976"/>
                  <a:pt x="5880" y="3965"/>
                </a:cubicBezTo>
                <a:cubicBezTo>
                  <a:pt x="5880" y="3964"/>
                  <a:pt x="5880" y="3964"/>
                  <a:pt x="5880" y="3964"/>
                </a:cubicBezTo>
                <a:close/>
                <a:moveTo>
                  <a:pt x="6675" y="3937"/>
                </a:moveTo>
                <a:cubicBezTo>
                  <a:pt x="6678" y="3937"/>
                  <a:pt x="6682" y="3941"/>
                  <a:pt x="6688" y="3950"/>
                </a:cubicBezTo>
                <a:lnTo>
                  <a:pt x="6687" y="3950"/>
                </a:lnTo>
                <a:cubicBezTo>
                  <a:pt x="6690" y="3957"/>
                  <a:pt x="6691" y="3961"/>
                  <a:pt x="6688" y="3962"/>
                </a:cubicBezTo>
                <a:cubicBezTo>
                  <a:pt x="6684" y="3962"/>
                  <a:pt x="6679" y="3958"/>
                  <a:pt x="6677" y="3952"/>
                </a:cubicBezTo>
                <a:cubicBezTo>
                  <a:pt x="6672" y="3943"/>
                  <a:pt x="6673" y="3938"/>
                  <a:pt x="6675" y="3937"/>
                </a:cubicBezTo>
                <a:close/>
                <a:moveTo>
                  <a:pt x="553" y="3895"/>
                </a:moveTo>
                <a:cubicBezTo>
                  <a:pt x="554" y="3894"/>
                  <a:pt x="555" y="3896"/>
                  <a:pt x="556" y="3900"/>
                </a:cubicBezTo>
                <a:cubicBezTo>
                  <a:pt x="557" y="3904"/>
                  <a:pt x="556" y="3907"/>
                  <a:pt x="554" y="3905"/>
                </a:cubicBezTo>
                <a:cubicBezTo>
                  <a:pt x="552" y="3902"/>
                  <a:pt x="551" y="3899"/>
                  <a:pt x="552" y="3896"/>
                </a:cubicBezTo>
                <a:cubicBezTo>
                  <a:pt x="553" y="3895"/>
                  <a:pt x="553" y="3895"/>
                  <a:pt x="553" y="3895"/>
                </a:cubicBezTo>
                <a:close/>
                <a:moveTo>
                  <a:pt x="6656" y="3878"/>
                </a:moveTo>
                <a:cubicBezTo>
                  <a:pt x="6657" y="3878"/>
                  <a:pt x="6657" y="3878"/>
                  <a:pt x="6658" y="3879"/>
                </a:cubicBezTo>
                <a:lnTo>
                  <a:pt x="6657" y="3879"/>
                </a:lnTo>
                <a:cubicBezTo>
                  <a:pt x="6666" y="3883"/>
                  <a:pt x="6683" y="3933"/>
                  <a:pt x="6676" y="3934"/>
                </a:cubicBezTo>
                <a:cubicBezTo>
                  <a:pt x="6669" y="3936"/>
                  <a:pt x="6659" y="3917"/>
                  <a:pt x="6655" y="3893"/>
                </a:cubicBezTo>
                <a:cubicBezTo>
                  <a:pt x="6652" y="3883"/>
                  <a:pt x="6653" y="3878"/>
                  <a:pt x="6656" y="3878"/>
                </a:cubicBezTo>
                <a:close/>
                <a:moveTo>
                  <a:pt x="6645" y="3845"/>
                </a:moveTo>
                <a:cubicBezTo>
                  <a:pt x="6647" y="3845"/>
                  <a:pt x="6649" y="3845"/>
                  <a:pt x="6651" y="3846"/>
                </a:cubicBezTo>
                <a:lnTo>
                  <a:pt x="6651" y="3846"/>
                </a:lnTo>
                <a:cubicBezTo>
                  <a:pt x="6658" y="3851"/>
                  <a:pt x="6659" y="3853"/>
                  <a:pt x="6655" y="3857"/>
                </a:cubicBezTo>
                <a:cubicBezTo>
                  <a:pt x="6653" y="3860"/>
                  <a:pt x="6649" y="3861"/>
                  <a:pt x="6645" y="3862"/>
                </a:cubicBezTo>
                <a:cubicBezTo>
                  <a:pt x="6639" y="3862"/>
                  <a:pt x="6634" y="3860"/>
                  <a:pt x="6634" y="3856"/>
                </a:cubicBezTo>
                <a:cubicBezTo>
                  <a:pt x="6633" y="3850"/>
                  <a:pt x="6638" y="3845"/>
                  <a:pt x="6645" y="3845"/>
                </a:cubicBezTo>
                <a:close/>
                <a:moveTo>
                  <a:pt x="5724" y="3827"/>
                </a:moveTo>
                <a:cubicBezTo>
                  <a:pt x="5714" y="3827"/>
                  <a:pt x="5713" y="3830"/>
                  <a:pt x="5716" y="3843"/>
                </a:cubicBezTo>
                <a:lnTo>
                  <a:pt x="5717" y="3843"/>
                </a:lnTo>
                <a:cubicBezTo>
                  <a:pt x="5718" y="3854"/>
                  <a:pt x="5722" y="3858"/>
                  <a:pt x="5728" y="3857"/>
                </a:cubicBezTo>
                <a:cubicBezTo>
                  <a:pt x="5746" y="3855"/>
                  <a:pt x="5742" y="3825"/>
                  <a:pt x="5724" y="3827"/>
                </a:cubicBezTo>
                <a:close/>
                <a:moveTo>
                  <a:pt x="536" y="3815"/>
                </a:moveTo>
                <a:cubicBezTo>
                  <a:pt x="539" y="3815"/>
                  <a:pt x="542" y="3822"/>
                  <a:pt x="543" y="3832"/>
                </a:cubicBezTo>
                <a:lnTo>
                  <a:pt x="544" y="3832"/>
                </a:lnTo>
                <a:cubicBezTo>
                  <a:pt x="546" y="3838"/>
                  <a:pt x="546" y="3845"/>
                  <a:pt x="545" y="3852"/>
                </a:cubicBezTo>
                <a:cubicBezTo>
                  <a:pt x="536" y="3840"/>
                  <a:pt x="533" y="3828"/>
                  <a:pt x="535" y="3815"/>
                </a:cubicBezTo>
                <a:cubicBezTo>
                  <a:pt x="535" y="3814"/>
                  <a:pt x="535" y="3814"/>
                  <a:pt x="536" y="3815"/>
                </a:cubicBezTo>
                <a:close/>
                <a:moveTo>
                  <a:pt x="5994" y="3796"/>
                </a:moveTo>
                <a:cubicBezTo>
                  <a:pt x="5995" y="3796"/>
                  <a:pt x="5996" y="3796"/>
                  <a:pt x="5997" y="3797"/>
                </a:cubicBezTo>
                <a:cubicBezTo>
                  <a:pt x="6004" y="3802"/>
                  <a:pt x="6004" y="3803"/>
                  <a:pt x="5999" y="3810"/>
                </a:cubicBezTo>
                <a:cubicBezTo>
                  <a:pt x="5992" y="3819"/>
                  <a:pt x="5987" y="3815"/>
                  <a:pt x="5989" y="3803"/>
                </a:cubicBezTo>
                <a:cubicBezTo>
                  <a:pt x="5990" y="3798"/>
                  <a:pt x="5992" y="3795"/>
                  <a:pt x="5994" y="3796"/>
                </a:cubicBezTo>
                <a:close/>
                <a:moveTo>
                  <a:pt x="5940" y="3791"/>
                </a:moveTo>
                <a:cubicBezTo>
                  <a:pt x="5944" y="3791"/>
                  <a:pt x="5947" y="3794"/>
                  <a:pt x="5948" y="3799"/>
                </a:cubicBezTo>
                <a:cubicBezTo>
                  <a:pt x="5949" y="3804"/>
                  <a:pt x="5947" y="3807"/>
                  <a:pt x="5944" y="3807"/>
                </a:cubicBezTo>
                <a:cubicBezTo>
                  <a:pt x="5939" y="3805"/>
                  <a:pt x="5936" y="3802"/>
                  <a:pt x="5936" y="3799"/>
                </a:cubicBezTo>
                <a:cubicBezTo>
                  <a:pt x="5935" y="3795"/>
                  <a:pt x="5937" y="3792"/>
                  <a:pt x="5940" y="3791"/>
                </a:cubicBezTo>
                <a:close/>
                <a:moveTo>
                  <a:pt x="5830" y="3785"/>
                </a:moveTo>
                <a:cubicBezTo>
                  <a:pt x="5830" y="3785"/>
                  <a:pt x="5830" y="3785"/>
                  <a:pt x="5830" y="3786"/>
                </a:cubicBezTo>
                <a:cubicBezTo>
                  <a:pt x="5839" y="3809"/>
                  <a:pt x="5844" y="3833"/>
                  <a:pt x="5845" y="3857"/>
                </a:cubicBezTo>
                <a:cubicBezTo>
                  <a:pt x="5833" y="3859"/>
                  <a:pt x="5824" y="3849"/>
                  <a:pt x="5824" y="3831"/>
                </a:cubicBezTo>
                <a:lnTo>
                  <a:pt x="5824" y="3831"/>
                </a:lnTo>
                <a:cubicBezTo>
                  <a:pt x="5823" y="3812"/>
                  <a:pt x="5827" y="3783"/>
                  <a:pt x="5830" y="3785"/>
                </a:cubicBezTo>
                <a:close/>
                <a:moveTo>
                  <a:pt x="528" y="3782"/>
                </a:moveTo>
                <a:cubicBezTo>
                  <a:pt x="531" y="3781"/>
                  <a:pt x="533" y="3787"/>
                  <a:pt x="534" y="3793"/>
                </a:cubicBezTo>
                <a:cubicBezTo>
                  <a:pt x="535" y="3800"/>
                  <a:pt x="534" y="3806"/>
                  <a:pt x="531" y="3806"/>
                </a:cubicBezTo>
                <a:cubicBezTo>
                  <a:pt x="529" y="3807"/>
                  <a:pt x="526" y="3802"/>
                  <a:pt x="525" y="3795"/>
                </a:cubicBezTo>
                <a:cubicBezTo>
                  <a:pt x="524" y="3788"/>
                  <a:pt x="526" y="3782"/>
                  <a:pt x="528" y="3782"/>
                </a:cubicBezTo>
                <a:lnTo>
                  <a:pt x="528" y="3782"/>
                </a:lnTo>
                <a:close/>
                <a:moveTo>
                  <a:pt x="520" y="3752"/>
                </a:moveTo>
                <a:cubicBezTo>
                  <a:pt x="521" y="3752"/>
                  <a:pt x="521" y="3752"/>
                  <a:pt x="522" y="3752"/>
                </a:cubicBezTo>
                <a:lnTo>
                  <a:pt x="522" y="3752"/>
                </a:lnTo>
                <a:cubicBezTo>
                  <a:pt x="525" y="3753"/>
                  <a:pt x="529" y="3758"/>
                  <a:pt x="530" y="3764"/>
                </a:cubicBezTo>
                <a:cubicBezTo>
                  <a:pt x="531" y="3769"/>
                  <a:pt x="530" y="3774"/>
                  <a:pt x="528" y="3773"/>
                </a:cubicBezTo>
                <a:cubicBezTo>
                  <a:pt x="523" y="3770"/>
                  <a:pt x="520" y="3766"/>
                  <a:pt x="519" y="3761"/>
                </a:cubicBezTo>
                <a:cubicBezTo>
                  <a:pt x="517" y="3756"/>
                  <a:pt x="518" y="3752"/>
                  <a:pt x="520" y="3752"/>
                </a:cubicBezTo>
                <a:close/>
                <a:moveTo>
                  <a:pt x="5814" y="3748"/>
                </a:moveTo>
                <a:cubicBezTo>
                  <a:pt x="5815" y="3749"/>
                  <a:pt x="5818" y="3754"/>
                  <a:pt x="5823" y="3765"/>
                </a:cubicBezTo>
                <a:lnTo>
                  <a:pt x="5823" y="3764"/>
                </a:lnTo>
                <a:cubicBezTo>
                  <a:pt x="5827" y="3774"/>
                  <a:pt x="5828" y="3780"/>
                  <a:pt x="5824" y="3780"/>
                </a:cubicBezTo>
                <a:cubicBezTo>
                  <a:pt x="5818" y="3775"/>
                  <a:pt x="5814" y="3769"/>
                  <a:pt x="5814" y="3762"/>
                </a:cubicBezTo>
                <a:cubicBezTo>
                  <a:pt x="5812" y="3753"/>
                  <a:pt x="5812" y="3748"/>
                  <a:pt x="5814" y="3748"/>
                </a:cubicBezTo>
                <a:close/>
                <a:moveTo>
                  <a:pt x="6208" y="3723"/>
                </a:moveTo>
                <a:cubicBezTo>
                  <a:pt x="6208" y="3723"/>
                  <a:pt x="6207" y="3724"/>
                  <a:pt x="6207" y="3724"/>
                </a:cubicBezTo>
                <a:lnTo>
                  <a:pt x="6206" y="3724"/>
                </a:lnTo>
                <a:cubicBezTo>
                  <a:pt x="6204" y="3726"/>
                  <a:pt x="6205" y="3729"/>
                  <a:pt x="6207" y="3730"/>
                </a:cubicBezTo>
                <a:cubicBezTo>
                  <a:pt x="6209" y="3733"/>
                  <a:pt x="6211" y="3732"/>
                  <a:pt x="6210" y="3728"/>
                </a:cubicBezTo>
                <a:cubicBezTo>
                  <a:pt x="6210" y="3725"/>
                  <a:pt x="6209" y="3723"/>
                  <a:pt x="6208" y="3723"/>
                </a:cubicBezTo>
                <a:close/>
                <a:moveTo>
                  <a:pt x="6648" y="3713"/>
                </a:moveTo>
                <a:cubicBezTo>
                  <a:pt x="6651" y="3713"/>
                  <a:pt x="6655" y="3715"/>
                  <a:pt x="6655" y="3718"/>
                </a:cubicBezTo>
                <a:cubicBezTo>
                  <a:pt x="6656" y="3721"/>
                  <a:pt x="6653" y="3724"/>
                  <a:pt x="6650" y="3724"/>
                </a:cubicBezTo>
                <a:cubicBezTo>
                  <a:pt x="6647" y="3724"/>
                  <a:pt x="6644" y="3723"/>
                  <a:pt x="6643" y="3720"/>
                </a:cubicBezTo>
                <a:cubicBezTo>
                  <a:pt x="6643" y="3717"/>
                  <a:pt x="6645" y="3714"/>
                  <a:pt x="6648" y="3714"/>
                </a:cubicBezTo>
                <a:lnTo>
                  <a:pt x="6648" y="3713"/>
                </a:lnTo>
                <a:close/>
                <a:moveTo>
                  <a:pt x="510" y="3690"/>
                </a:moveTo>
                <a:cubicBezTo>
                  <a:pt x="513" y="3689"/>
                  <a:pt x="516" y="3694"/>
                  <a:pt x="516" y="3700"/>
                </a:cubicBezTo>
                <a:cubicBezTo>
                  <a:pt x="518" y="3709"/>
                  <a:pt x="517" y="3711"/>
                  <a:pt x="512" y="3709"/>
                </a:cubicBezTo>
                <a:cubicBezTo>
                  <a:pt x="505" y="3703"/>
                  <a:pt x="503" y="3693"/>
                  <a:pt x="509" y="3690"/>
                </a:cubicBezTo>
                <a:cubicBezTo>
                  <a:pt x="510" y="3690"/>
                  <a:pt x="510" y="3690"/>
                  <a:pt x="510" y="3690"/>
                </a:cubicBezTo>
                <a:close/>
                <a:moveTo>
                  <a:pt x="494" y="3617"/>
                </a:moveTo>
                <a:cubicBezTo>
                  <a:pt x="501" y="3616"/>
                  <a:pt x="504" y="3641"/>
                  <a:pt x="501" y="3643"/>
                </a:cubicBezTo>
                <a:cubicBezTo>
                  <a:pt x="497" y="3645"/>
                  <a:pt x="494" y="3640"/>
                  <a:pt x="492" y="3632"/>
                </a:cubicBezTo>
                <a:cubicBezTo>
                  <a:pt x="491" y="3624"/>
                  <a:pt x="492" y="3617"/>
                  <a:pt x="494" y="3617"/>
                </a:cubicBezTo>
                <a:close/>
                <a:moveTo>
                  <a:pt x="6532" y="3613"/>
                </a:moveTo>
                <a:cubicBezTo>
                  <a:pt x="6535" y="3613"/>
                  <a:pt x="6538" y="3614"/>
                  <a:pt x="6539" y="3616"/>
                </a:cubicBezTo>
                <a:cubicBezTo>
                  <a:pt x="6540" y="3620"/>
                  <a:pt x="6542" y="3624"/>
                  <a:pt x="6545" y="3628"/>
                </a:cubicBezTo>
                <a:cubicBezTo>
                  <a:pt x="6548" y="3633"/>
                  <a:pt x="6547" y="3636"/>
                  <a:pt x="6543" y="3636"/>
                </a:cubicBezTo>
                <a:cubicBezTo>
                  <a:pt x="6540" y="3637"/>
                  <a:pt x="6536" y="3634"/>
                  <a:pt x="6535" y="3630"/>
                </a:cubicBezTo>
                <a:cubicBezTo>
                  <a:pt x="6535" y="3627"/>
                  <a:pt x="6532" y="3624"/>
                  <a:pt x="6528" y="3622"/>
                </a:cubicBezTo>
                <a:cubicBezTo>
                  <a:pt x="6518" y="3621"/>
                  <a:pt x="6519" y="3615"/>
                  <a:pt x="6529" y="3613"/>
                </a:cubicBezTo>
                <a:cubicBezTo>
                  <a:pt x="6530" y="3613"/>
                  <a:pt x="6531" y="3613"/>
                  <a:pt x="6532" y="3613"/>
                </a:cubicBezTo>
                <a:close/>
                <a:moveTo>
                  <a:pt x="6267" y="3598"/>
                </a:moveTo>
                <a:cubicBezTo>
                  <a:pt x="6267" y="3598"/>
                  <a:pt x="6268" y="3601"/>
                  <a:pt x="6269" y="3606"/>
                </a:cubicBezTo>
                <a:cubicBezTo>
                  <a:pt x="6271" y="3612"/>
                  <a:pt x="6270" y="3615"/>
                  <a:pt x="6268" y="3612"/>
                </a:cubicBezTo>
                <a:cubicBezTo>
                  <a:pt x="6266" y="3608"/>
                  <a:pt x="6265" y="3604"/>
                  <a:pt x="6266" y="3600"/>
                </a:cubicBezTo>
                <a:lnTo>
                  <a:pt x="6266" y="3600"/>
                </a:lnTo>
                <a:cubicBezTo>
                  <a:pt x="6266" y="3599"/>
                  <a:pt x="6266" y="3598"/>
                  <a:pt x="6267" y="3598"/>
                </a:cubicBezTo>
                <a:close/>
                <a:moveTo>
                  <a:pt x="101" y="3585"/>
                </a:moveTo>
                <a:cubicBezTo>
                  <a:pt x="101" y="3585"/>
                  <a:pt x="103" y="3586"/>
                  <a:pt x="105" y="3588"/>
                </a:cubicBezTo>
                <a:cubicBezTo>
                  <a:pt x="112" y="3593"/>
                  <a:pt x="120" y="3629"/>
                  <a:pt x="133" y="3715"/>
                </a:cubicBezTo>
                <a:cubicBezTo>
                  <a:pt x="138" y="3753"/>
                  <a:pt x="148" y="3808"/>
                  <a:pt x="154" y="3837"/>
                </a:cubicBezTo>
                <a:cubicBezTo>
                  <a:pt x="160" y="3866"/>
                  <a:pt x="168" y="3922"/>
                  <a:pt x="172" y="3963"/>
                </a:cubicBezTo>
                <a:cubicBezTo>
                  <a:pt x="176" y="4011"/>
                  <a:pt x="181" y="4036"/>
                  <a:pt x="184" y="4035"/>
                </a:cubicBezTo>
                <a:cubicBezTo>
                  <a:pt x="188" y="4035"/>
                  <a:pt x="191" y="4033"/>
                  <a:pt x="191" y="4032"/>
                </a:cubicBezTo>
                <a:cubicBezTo>
                  <a:pt x="191" y="4030"/>
                  <a:pt x="191" y="4025"/>
                  <a:pt x="192" y="4020"/>
                </a:cubicBezTo>
                <a:cubicBezTo>
                  <a:pt x="193" y="4015"/>
                  <a:pt x="194" y="4004"/>
                  <a:pt x="195" y="3996"/>
                </a:cubicBezTo>
                <a:cubicBezTo>
                  <a:pt x="196" y="3981"/>
                  <a:pt x="200" y="3965"/>
                  <a:pt x="208" y="3950"/>
                </a:cubicBezTo>
                <a:cubicBezTo>
                  <a:pt x="211" y="3961"/>
                  <a:pt x="213" y="3973"/>
                  <a:pt x="213" y="3985"/>
                </a:cubicBezTo>
                <a:cubicBezTo>
                  <a:pt x="216" y="4014"/>
                  <a:pt x="215" y="4022"/>
                  <a:pt x="207" y="4029"/>
                </a:cubicBezTo>
                <a:cubicBezTo>
                  <a:pt x="202" y="4033"/>
                  <a:pt x="199" y="4038"/>
                  <a:pt x="201" y="4043"/>
                </a:cubicBezTo>
                <a:cubicBezTo>
                  <a:pt x="202" y="4047"/>
                  <a:pt x="199" y="4053"/>
                  <a:pt x="193" y="4057"/>
                </a:cubicBezTo>
                <a:cubicBezTo>
                  <a:pt x="183" y="4064"/>
                  <a:pt x="181" y="4072"/>
                  <a:pt x="182" y="4102"/>
                </a:cubicBezTo>
                <a:cubicBezTo>
                  <a:pt x="182" y="4121"/>
                  <a:pt x="181" y="4139"/>
                  <a:pt x="181" y="4141"/>
                </a:cubicBezTo>
                <a:cubicBezTo>
                  <a:pt x="182" y="4145"/>
                  <a:pt x="183" y="4149"/>
                  <a:pt x="185" y="4153"/>
                </a:cubicBezTo>
                <a:cubicBezTo>
                  <a:pt x="188" y="4158"/>
                  <a:pt x="188" y="4163"/>
                  <a:pt x="185" y="4167"/>
                </a:cubicBezTo>
                <a:lnTo>
                  <a:pt x="185" y="4167"/>
                </a:lnTo>
                <a:cubicBezTo>
                  <a:pt x="180" y="4172"/>
                  <a:pt x="178" y="4172"/>
                  <a:pt x="171" y="4168"/>
                </a:cubicBezTo>
                <a:cubicBezTo>
                  <a:pt x="166" y="4164"/>
                  <a:pt x="163" y="4159"/>
                  <a:pt x="165" y="4154"/>
                </a:cubicBezTo>
                <a:cubicBezTo>
                  <a:pt x="165" y="4108"/>
                  <a:pt x="160" y="4062"/>
                  <a:pt x="151" y="4016"/>
                </a:cubicBezTo>
                <a:cubicBezTo>
                  <a:pt x="141" y="3966"/>
                  <a:pt x="117" y="3782"/>
                  <a:pt x="108" y="3686"/>
                </a:cubicBezTo>
                <a:cubicBezTo>
                  <a:pt x="100" y="3602"/>
                  <a:pt x="98" y="3585"/>
                  <a:pt x="101" y="3585"/>
                </a:cubicBezTo>
                <a:close/>
                <a:moveTo>
                  <a:pt x="6526" y="3582"/>
                </a:moveTo>
                <a:cubicBezTo>
                  <a:pt x="6533" y="3582"/>
                  <a:pt x="6534" y="3588"/>
                  <a:pt x="6529" y="3595"/>
                </a:cubicBezTo>
                <a:cubicBezTo>
                  <a:pt x="6525" y="3599"/>
                  <a:pt x="6526" y="3601"/>
                  <a:pt x="6516" y="3596"/>
                </a:cubicBezTo>
                <a:cubicBezTo>
                  <a:pt x="6507" y="3592"/>
                  <a:pt x="6510" y="3584"/>
                  <a:pt x="6523" y="3582"/>
                </a:cubicBezTo>
                <a:lnTo>
                  <a:pt x="6523" y="3582"/>
                </a:lnTo>
                <a:cubicBezTo>
                  <a:pt x="6524" y="3582"/>
                  <a:pt x="6525" y="3582"/>
                  <a:pt x="6526" y="3582"/>
                </a:cubicBezTo>
                <a:close/>
                <a:moveTo>
                  <a:pt x="6605" y="3576"/>
                </a:moveTo>
                <a:cubicBezTo>
                  <a:pt x="6610" y="3575"/>
                  <a:pt x="6614" y="3577"/>
                  <a:pt x="6615" y="3582"/>
                </a:cubicBezTo>
                <a:cubicBezTo>
                  <a:pt x="6616" y="3585"/>
                  <a:pt x="6613" y="3589"/>
                  <a:pt x="6609" y="3590"/>
                </a:cubicBezTo>
                <a:lnTo>
                  <a:pt x="6609" y="3590"/>
                </a:lnTo>
                <a:cubicBezTo>
                  <a:pt x="6601" y="3592"/>
                  <a:pt x="6590" y="3585"/>
                  <a:pt x="6596" y="3579"/>
                </a:cubicBezTo>
                <a:cubicBezTo>
                  <a:pt x="6599" y="3577"/>
                  <a:pt x="6602" y="3576"/>
                  <a:pt x="6605" y="3576"/>
                </a:cubicBezTo>
                <a:close/>
                <a:moveTo>
                  <a:pt x="6513" y="3558"/>
                </a:moveTo>
                <a:cubicBezTo>
                  <a:pt x="6515" y="3558"/>
                  <a:pt x="6515" y="3560"/>
                  <a:pt x="6515" y="3564"/>
                </a:cubicBezTo>
                <a:cubicBezTo>
                  <a:pt x="6517" y="3567"/>
                  <a:pt x="6516" y="3571"/>
                  <a:pt x="6514" y="3574"/>
                </a:cubicBezTo>
                <a:cubicBezTo>
                  <a:pt x="6509" y="3578"/>
                  <a:pt x="6500" y="3579"/>
                  <a:pt x="6500" y="3576"/>
                </a:cubicBezTo>
                <a:cubicBezTo>
                  <a:pt x="6501" y="3572"/>
                  <a:pt x="6503" y="3568"/>
                  <a:pt x="6507" y="3565"/>
                </a:cubicBezTo>
                <a:cubicBezTo>
                  <a:pt x="6510" y="3561"/>
                  <a:pt x="6512" y="3559"/>
                  <a:pt x="6513" y="3558"/>
                </a:cubicBezTo>
                <a:close/>
                <a:moveTo>
                  <a:pt x="6398" y="3557"/>
                </a:moveTo>
                <a:cubicBezTo>
                  <a:pt x="6396" y="3556"/>
                  <a:pt x="6398" y="3568"/>
                  <a:pt x="6404" y="3591"/>
                </a:cubicBezTo>
                <a:lnTo>
                  <a:pt x="6404" y="3590"/>
                </a:lnTo>
                <a:cubicBezTo>
                  <a:pt x="6414" y="3629"/>
                  <a:pt x="6420" y="3638"/>
                  <a:pt x="6432" y="3631"/>
                </a:cubicBezTo>
                <a:cubicBezTo>
                  <a:pt x="6444" y="3625"/>
                  <a:pt x="6433" y="3595"/>
                  <a:pt x="6422" y="3592"/>
                </a:cubicBezTo>
                <a:cubicBezTo>
                  <a:pt x="6415" y="3588"/>
                  <a:pt x="6410" y="3582"/>
                  <a:pt x="6409" y="3576"/>
                </a:cubicBezTo>
                <a:cubicBezTo>
                  <a:pt x="6408" y="3569"/>
                  <a:pt x="6405" y="3563"/>
                  <a:pt x="6400" y="3558"/>
                </a:cubicBezTo>
                <a:cubicBezTo>
                  <a:pt x="6399" y="3557"/>
                  <a:pt x="6399" y="3557"/>
                  <a:pt x="6398" y="3557"/>
                </a:cubicBezTo>
                <a:close/>
                <a:moveTo>
                  <a:pt x="6648" y="3556"/>
                </a:moveTo>
                <a:cubicBezTo>
                  <a:pt x="6644" y="3556"/>
                  <a:pt x="6642" y="3558"/>
                  <a:pt x="6642" y="3561"/>
                </a:cubicBezTo>
                <a:cubicBezTo>
                  <a:pt x="6643" y="3564"/>
                  <a:pt x="6647" y="3566"/>
                  <a:pt x="6653" y="3565"/>
                </a:cubicBezTo>
                <a:cubicBezTo>
                  <a:pt x="6663" y="3564"/>
                  <a:pt x="6660" y="3556"/>
                  <a:pt x="6648" y="3556"/>
                </a:cubicBezTo>
                <a:close/>
                <a:moveTo>
                  <a:pt x="480" y="3551"/>
                </a:moveTo>
                <a:cubicBezTo>
                  <a:pt x="482" y="3551"/>
                  <a:pt x="483" y="3553"/>
                  <a:pt x="483" y="3556"/>
                </a:cubicBezTo>
                <a:cubicBezTo>
                  <a:pt x="484" y="3562"/>
                  <a:pt x="483" y="3566"/>
                  <a:pt x="479" y="3567"/>
                </a:cubicBezTo>
                <a:cubicBezTo>
                  <a:pt x="473" y="3569"/>
                  <a:pt x="471" y="3561"/>
                  <a:pt x="477" y="3553"/>
                </a:cubicBezTo>
                <a:cubicBezTo>
                  <a:pt x="479" y="3551"/>
                  <a:pt x="479" y="3550"/>
                  <a:pt x="480" y="3551"/>
                </a:cubicBezTo>
                <a:close/>
                <a:moveTo>
                  <a:pt x="674" y="3539"/>
                </a:moveTo>
                <a:cubicBezTo>
                  <a:pt x="676" y="3539"/>
                  <a:pt x="678" y="3540"/>
                  <a:pt x="681" y="3541"/>
                </a:cubicBezTo>
                <a:cubicBezTo>
                  <a:pt x="687" y="3543"/>
                  <a:pt x="695" y="3568"/>
                  <a:pt x="709" y="3639"/>
                </a:cubicBezTo>
                <a:cubicBezTo>
                  <a:pt x="720" y="3691"/>
                  <a:pt x="735" y="3759"/>
                  <a:pt x="744" y="3790"/>
                </a:cubicBezTo>
                <a:cubicBezTo>
                  <a:pt x="752" y="3822"/>
                  <a:pt x="765" y="3872"/>
                  <a:pt x="772" y="3902"/>
                </a:cubicBezTo>
                <a:cubicBezTo>
                  <a:pt x="777" y="3925"/>
                  <a:pt x="785" y="3947"/>
                  <a:pt x="794" y="3969"/>
                </a:cubicBezTo>
                <a:cubicBezTo>
                  <a:pt x="803" y="3987"/>
                  <a:pt x="810" y="4006"/>
                  <a:pt x="815" y="4025"/>
                </a:cubicBezTo>
                <a:cubicBezTo>
                  <a:pt x="832" y="4083"/>
                  <a:pt x="894" y="4386"/>
                  <a:pt x="893" y="4402"/>
                </a:cubicBezTo>
                <a:cubicBezTo>
                  <a:pt x="892" y="4414"/>
                  <a:pt x="892" y="4415"/>
                  <a:pt x="882" y="4408"/>
                </a:cubicBezTo>
                <a:lnTo>
                  <a:pt x="881" y="4409"/>
                </a:lnTo>
                <a:cubicBezTo>
                  <a:pt x="874" y="4404"/>
                  <a:pt x="869" y="4403"/>
                  <a:pt x="864" y="4407"/>
                </a:cubicBezTo>
                <a:cubicBezTo>
                  <a:pt x="858" y="4411"/>
                  <a:pt x="856" y="4408"/>
                  <a:pt x="855" y="4403"/>
                </a:cubicBezTo>
                <a:cubicBezTo>
                  <a:pt x="854" y="4398"/>
                  <a:pt x="855" y="4394"/>
                  <a:pt x="858" y="4393"/>
                </a:cubicBezTo>
                <a:cubicBezTo>
                  <a:pt x="867" y="4392"/>
                  <a:pt x="867" y="4375"/>
                  <a:pt x="859" y="4359"/>
                </a:cubicBezTo>
                <a:cubicBezTo>
                  <a:pt x="854" y="4352"/>
                  <a:pt x="853" y="4345"/>
                  <a:pt x="856" y="4338"/>
                </a:cubicBezTo>
                <a:cubicBezTo>
                  <a:pt x="858" y="4335"/>
                  <a:pt x="858" y="4333"/>
                  <a:pt x="858" y="4332"/>
                </a:cubicBezTo>
                <a:cubicBezTo>
                  <a:pt x="852" y="4320"/>
                  <a:pt x="848" y="4307"/>
                  <a:pt x="844" y="4294"/>
                </a:cubicBezTo>
                <a:cubicBezTo>
                  <a:pt x="838" y="4274"/>
                  <a:pt x="828" y="4246"/>
                  <a:pt x="822" y="4233"/>
                </a:cubicBezTo>
                <a:cubicBezTo>
                  <a:pt x="816" y="4219"/>
                  <a:pt x="802" y="4170"/>
                  <a:pt x="792" y="4123"/>
                </a:cubicBezTo>
                <a:cubicBezTo>
                  <a:pt x="781" y="4075"/>
                  <a:pt x="771" y="4036"/>
                  <a:pt x="769" y="4034"/>
                </a:cubicBezTo>
                <a:cubicBezTo>
                  <a:pt x="764" y="4030"/>
                  <a:pt x="729" y="3885"/>
                  <a:pt x="694" y="3715"/>
                </a:cubicBezTo>
                <a:cubicBezTo>
                  <a:pt x="664" y="3566"/>
                  <a:pt x="659" y="3538"/>
                  <a:pt x="674" y="3539"/>
                </a:cubicBezTo>
                <a:close/>
                <a:moveTo>
                  <a:pt x="116" y="3537"/>
                </a:moveTo>
                <a:lnTo>
                  <a:pt x="116" y="3538"/>
                </a:lnTo>
                <a:lnTo>
                  <a:pt x="116" y="3537"/>
                </a:lnTo>
                <a:lnTo>
                  <a:pt x="116" y="3537"/>
                </a:lnTo>
                <a:close/>
                <a:moveTo>
                  <a:pt x="638" y="3534"/>
                </a:moveTo>
                <a:cubicBezTo>
                  <a:pt x="640" y="3534"/>
                  <a:pt x="642" y="3535"/>
                  <a:pt x="642" y="3535"/>
                </a:cubicBezTo>
                <a:cubicBezTo>
                  <a:pt x="642" y="3536"/>
                  <a:pt x="640" y="3538"/>
                  <a:pt x="637" y="3540"/>
                </a:cubicBezTo>
                <a:cubicBezTo>
                  <a:pt x="634" y="3541"/>
                  <a:pt x="631" y="3541"/>
                  <a:pt x="631" y="3539"/>
                </a:cubicBezTo>
                <a:cubicBezTo>
                  <a:pt x="630" y="3537"/>
                  <a:pt x="632" y="3535"/>
                  <a:pt x="636" y="3535"/>
                </a:cubicBezTo>
                <a:cubicBezTo>
                  <a:pt x="637" y="3534"/>
                  <a:pt x="637" y="3534"/>
                  <a:pt x="638" y="3534"/>
                </a:cubicBezTo>
                <a:close/>
                <a:moveTo>
                  <a:pt x="761" y="3533"/>
                </a:moveTo>
                <a:cubicBezTo>
                  <a:pt x="760" y="3533"/>
                  <a:pt x="758" y="3535"/>
                  <a:pt x="754" y="3538"/>
                </a:cubicBezTo>
                <a:cubicBezTo>
                  <a:pt x="750" y="3542"/>
                  <a:pt x="749" y="3547"/>
                  <a:pt x="751" y="3551"/>
                </a:cubicBezTo>
                <a:cubicBezTo>
                  <a:pt x="757" y="3557"/>
                  <a:pt x="765" y="3550"/>
                  <a:pt x="763" y="3540"/>
                </a:cubicBezTo>
                <a:cubicBezTo>
                  <a:pt x="762" y="3536"/>
                  <a:pt x="762" y="3533"/>
                  <a:pt x="761" y="3533"/>
                </a:cubicBezTo>
                <a:close/>
                <a:moveTo>
                  <a:pt x="477" y="3522"/>
                </a:moveTo>
                <a:cubicBezTo>
                  <a:pt x="480" y="3522"/>
                  <a:pt x="483" y="3526"/>
                  <a:pt x="484" y="3532"/>
                </a:cubicBezTo>
                <a:cubicBezTo>
                  <a:pt x="485" y="3538"/>
                  <a:pt x="484" y="3542"/>
                  <a:pt x="480" y="3541"/>
                </a:cubicBezTo>
                <a:cubicBezTo>
                  <a:pt x="475" y="3539"/>
                  <a:pt x="472" y="3535"/>
                  <a:pt x="472" y="3532"/>
                </a:cubicBezTo>
                <a:cubicBezTo>
                  <a:pt x="471" y="3527"/>
                  <a:pt x="473" y="3522"/>
                  <a:pt x="476" y="3522"/>
                </a:cubicBezTo>
                <a:lnTo>
                  <a:pt x="477" y="3522"/>
                </a:lnTo>
                <a:close/>
                <a:moveTo>
                  <a:pt x="637" y="3517"/>
                </a:moveTo>
                <a:cubicBezTo>
                  <a:pt x="638" y="3517"/>
                  <a:pt x="639" y="3519"/>
                  <a:pt x="640" y="3523"/>
                </a:cubicBezTo>
                <a:cubicBezTo>
                  <a:pt x="642" y="3530"/>
                  <a:pt x="640" y="3531"/>
                  <a:pt x="634" y="3528"/>
                </a:cubicBezTo>
                <a:lnTo>
                  <a:pt x="633" y="3529"/>
                </a:lnTo>
                <a:cubicBezTo>
                  <a:pt x="627" y="3526"/>
                  <a:pt x="628" y="3524"/>
                  <a:pt x="632" y="3520"/>
                </a:cubicBezTo>
                <a:cubicBezTo>
                  <a:pt x="634" y="3519"/>
                  <a:pt x="636" y="3518"/>
                  <a:pt x="637" y="3517"/>
                </a:cubicBezTo>
                <a:close/>
                <a:moveTo>
                  <a:pt x="107" y="3517"/>
                </a:moveTo>
                <a:cubicBezTo>
                  <a:pt x="111" y="3517"/>
                  <a:pt x="113" y="3523"/>
                  <a:pt x="115" y="3534"/>
                </a:cubicBezTo>
                <a:lnTo>
                  <a:pt x="116" y="3537"/>
                </a:lnTo>
                <a:lnTo>
                  <a:pt x="116" y="3543"/>
                </a:lnTo>
                <a:cubicBezTo>
                  <a:pt x="117" y="3556"/>
                  <a:pt x="115" y="3561"/>
                  <a:pt x="109" y="3564"/>
                </a:cubicBezTo>
                <a:cubicBezTo>
                  <a:pt x="92" y="3570"/>
                  <a:pt x="82" y="3536"/>
                  <a:pt x="98" y="3522"/>
                </a:cubicBezTo>
                <a:cubicBezTo>
                  <a:pt x="102" y="3518"/>
                  <a:pt x="105" y="3516"/>
                  <a:pt x="107" y="3517"/>
                </a:cubicBezTo>
                <a:close/>
                <a:moveTo>
                  <a:pt x="310" y="3511"/>
                </a:moveTo>
                <a:cubicBezTo>
                  <a:pt x="311" y="3511"/>
                  <a:pt x="312" y="3516"/>
                  <a:pt x="315" y="3528"/>
                </a:cubicBezTo>
                <a:cubicBezTo>
                  <a:pt x="319" y="3548"/>
                  <a:pt x="318" y="3550"/>
                  <a:pt x="312" y="3542"/>
                </a:cubicBezTo>
                <a:cubicBezTo>
                  <a:pt x="306" y="3535"/>
                  <a:pt x="305" y="3528"/>
                  <a:pt x="307" y="3520"/>
                </a:cubicBezTo>
                <a:cubicBezTo>
                  <a:pt x="308" y="3514"/>
                  <a:pt x="309" y="3511"/>
                  <a:pt x="310" y="3511"/>
                </a:cubicBezTo>
                <a:close/>
                <a:moveTo>
                  <a:pt x="673" y="3501"/>
                </a:moveTo>
                <a:cubicBezTo>
                  <a:pt x="674" y="3500"/>
                  <a:pt x="675" y="3500"/>
                  <a:pt x="676" y="3501"/>
                </a:cubicBezTo>
                <a:cubicBezTo>
                  <a:pt x="678" y="3501"/>
                  <a:pt x="680" y="3501"/>
                  <a:pt x="681" y="3502"/>
                </a:cubicBezTo>
                <a:cubicBezTo>
                  <a:pt x="684" y="3505"/>
                  <a:pt x="683" y="3509"/>
                  <a:pt x="679" y="3511"/>
                </a:cubicBezTo>
                <a:cubicBezTo>
                  <a:pt x="675" y="3513"/>
                  <a:pt x="671" y="3514"/>
                  <a:pt x="667" y="3513"/>
                </a:cubicBezTo>
                <a:cubicBezTo>
                  <a:pt x="660" y="3510"/>
                  <a:pt x="666" y="3501"/>
                  <a:pt x="673" y="3501"/>
                </a:cubicBezTo>
                <a:close/>
                <a:moveTo>
                  <a:pt x="94" y="3499"/>
                </a:moveTo>
                <a:cubicBezTo>
                  <a:pt x="96" y="3499"/>
                  <a:pt x="97" y="3501"/>
                  <a:pt x="97" y="3504"/>
                </a:cubicBezTo>
                <a:cubicBezTo>
                  <a:pt x="97" y="3508"/>
                  <a:pt x="96" y="3509"/>
                  <a:pt x="94" y="3507"/>
                </a:cubicBezTo>
                <a:cubicBezTo>
                  <a:pt x="92" y="3505"/>
                  <a:pt x="91" y="3502"/>
                  <a:pt x="93" y="3500"/>
                </a:cubicBezTo>
                <a:lnTo>
                  <a:pt x="93" y="3499"/>
                </a:lnTo>
                <a:cubicBezTo>
                  <a:pt x="93" y="3499"/>
                  <a:pt x="94" y="3499"/>
                  <a:pt x="94" y="3499"/>
                </a:cubicBezTo>
                <a:close/>
                <a:moveTo>
                  <a:pt x="5850" y="3497"/>
                </a:moveTo>
                <a:cubicBezTo>
                  <a:pt x="5851" y="3497"/>
                  <a:pt x="5853" y="3499"/>
                  <a:pt x="5853" y="3502"/>
                </a:cubicBezTo>
                <a:cubicBezTo>
                  <a:pt x="5853" y="3506"/>
                  <a:pt x="5852" y="3507"/>
                  <a:pt x="5850" y="3505"/>
                </a:cubicBezTo>
                <a:cubicBezTo>
                  <a:pt x="5847" y="3503"/>
                  <a:pt x="5847" y="3500"/>
                  <a:pt x="5849" y="3498"/>
                </a:cubicBezTo>
                <a:cubicBezTo>
                  <a:pt x="5849" y="3498"/>
                  <a:pt x="5850" y="3497"/>
                  <a:pt x="5850" y="3497"/>
                </a:cubicBezTo>
                <a:close/>
                <a:moveTo>
                  <a:pt x="465" y="3478"/>
                </a:moveTo>
                <a:cubicBezTo>
                  <a:pt x="471" y="3478"/>
                  <a:pt x="474" y="3490"/>
                  <a:pt x="474" y="3503"/>
                </a:cubicBezTo>
                <a:cubicBezTo>
                  <a:pt x="473" y="3515"/>
                  <a:pt x="472" y="3515"/>
                  <a:pt x="467" y="3508"/>
                </a:cubicBezTo>
                <a:lnTo>
                  <a:pt x="466" y="3508"/>
                </a:lnTo>
                <a:cubicBezTo>
                  <a:pt x="458" y="3497"/>
                  <a:pt x="454" y="3482"/>
                  <a:pt x="462" y="3478"/>
                </a:cubicBezTo>
                <a:cubicBezTo>
                  <a:pt x="463" y="3478"/>
                  <a:pt x="464" y="3478"/>
                  <a:pt x="465" y="3478"/>
                </a:cubicBezTo>
                <a:close/>
                <a:moveTo>
                  <a:pt x="300" y="3477"/>
                </a:moveTo>
                <a:cubicBezTo>
                  <a:pt x="305" y="3476"/>
                  <a:pt x="307" y="3498"/>
                  <a:pt x="309" y="3502"/>
                </a:cubicBezTo>
                <a:cubicBezTo>
                  <a:pt x="311" y="3506"/>
                  <a:pt x="310" y="3508"/>
                  <a:pt x="309" y="3508"/>
                </a:cubicBezTo>
                <a:lnTo>
                  <a:pt x="298" y="3502"/>
                </a:lnTo>
                <a:cubicBezTo>
                  <a:pt x="291" y="3498"/>
                  <a:pt x="295" y="3478"/>
                  <a:pt x="300" y="3477"/>
                </a:cubicBezTo>
                <a:close/>
                <a:moveTo>
                  <a:pt x="214" y="3476"/>
                </a:moveTo>
                <a:cubicBezTo>
                  <a:pt x="215" y="3476"/>
                  <a:pt x="217" y="3478"/>
                  <a:pt x="217" y="3481"/>
                </a:cubicBezTo>
                <a:cubicBezTo>
                  <a:pt x="217" y="3485"/>
                  <a:pt x="216" y="3486"/>
                  <a:pt x="214" y="3484"/>
                </a:cubicBezTo>
                <a:cubicBezTo>
                  <a:pt x="211" y="3482"/>
                  <a:pt x="211" y="3479"/>
                  <a:pt x="213" y="3477"/>
                </a:cubicBezTo>
                <a:cubicBezTo>
                  <a:pt x="213" y="3477"/>
                  <a:pt x="214" y="3476"/>
                  <a:pt x="214" y="3476"/>
                </a:cubicBezTo>
                <a:close/>
                <a:moveTo>
                  <a:pt x="5686" y="3469"/>
                </a:moveTo>
                <a:cubicBezTo>
                  <a:pt x="5688" y="3469"/>
                  <a:pt x="5690" y="3470"/>
                  <a:pt x="5690" y="3470"/>
                </a:cubicBezTo>
                <a:lnTo>
                  <a:pt x="5690" y="3470"/>
                </a:lnTo>
                <a:cubicBezTo>
                  <a:pt x="5690" y="3471"/>
                  <a:pt x="5688" y="3473"/>
                  <a:pt x="5685" y="3475"/>
                </a:cubicBezTo>
                <a:cubicBezTo>
                  <a:pt x="5682" y="3476"/>
                  <a:pt x="5679" y="3476"/>
                  <a:pt x="5679" y="3474"/>
                </a:cubicBezTo>
                <a:cubicBezTo>
                  <a:pt x="5678" y="3472"/>
                  <a:pt x="5681" y="3470"/>
                  <a:pt x="5684" y="3470"/>
                </a:cubicBezTo>
                <a:cubicBezTo>
                  <a:pt x="5685" y="3469"/>
                  <a:pt x="5685" y="3469"/>
                  <a:pt x="5686" y="3469"/>
                </a:cubicBezTo>
                <a:close/>
                <a:moveTo>
                  <a:pt x="6541" y="3459"/>
                </a:moveTo>
                <a:cubicBezTo>
                  <a:pt x="6544" y="3459"/>
                  <a:pt x="6546" y="3463"/>
                  <a:pt x="6547" y="3472"/>
                </a:cubicBezTo>
                <a:lnTo>
                  <a:pt x="6549" y="3490"/>
                </a:lnTo>
                <a:lnTo>
                  <a:pt x="6542" y="3477"/>
                </a:lnTo>
                <a:lnTo>
                  <a:pt x="6541" y="3477"/>
                </a:lnTo>
                <a:cubicBezTo>
                  <a:pt x="6535" y="3469"/>
                  <a:pt x="6535" y="3463"/>
                  <a:pt x="6539" y="3460"/>
                </a:cubicBezTo>
                <a:cubicBezTo>
                  <a:pt x="6540" y="3459"/>
                  <a:pt x="6541" y="3458"/>
                  <a:pt x="6541" y="3459"/>
                </a:cubicBezTo>
                <a:close/>
                <a:moveTo>
                  <a:pt x="455" y="3441"/>
                </a:moveTo>
                <a:cubicBezTo>
                  <a:pt x="458" y="3441"/>
                  <a:pt x="461" y="3442"/>
                  <a:pt x="461" y="3444"/>
                </a:cubicBezTo>
                <a:cubicBezTo>
                  <a:pt x="462" y="3446"/>
                  <a:pt x="459" y="3447"/>
                  <a:pt x="456" y="3446"/>
                </a:cubicBezTo>
                <a:cubicBezTo>
                  <a:pt x="452" y="3446"/>
                  <a:pt x="449" y="3445"/>
                  <a:pt x="449" y="3444"/>
                </a:cubicBezTo>
                <a:cubicBezTo>
                  <a:pt x="449" y="3443"/>
                  <a:pt x="451" y="3442"/>
                  <a:pt x="455" y="3441"/>
                </a:cubicBezTo>
                <a:close/>
                <a:moveTo>
                  <a:pt x="6574" y="3420"/>
                </a:moveTo>
                <a:cubicBezTo>
                  <a:pt x="6575" y="3420"/>
                  <a:pt x="6577" y="3421"/>
                  <a:pt x="6579" y="3422"/>
                </a:cubicBezTo>
                <a:cubicBezTo>
                  <a:pt x="6589" y="3428"/>
                  <a:pt x="6589" y="3431"/>
                  <a:pt x="6579" y="3435"/>
                </a:cubicBezTo>
                <a:lnTo>
                  <a:pt x="6578" y="3436"/>
                </a:lnTo>
                <a:cubicBezTo>
                  <a:pt x="6565" y="3441"/>
                  <a:pt x="6559" y="3433"/>
                  <a:pt x="6565" y="3426"/>
                </a:cubicBezTo>
                <a:cubicBezTo>
                  <a:pt x="6569" y="3421"/>
                  <a:pt x="6571" y="3420"/>
                  <a:pt x="6574" y="3420"/>
                </a:cubicBezTo>
                <a:close/>
                <a:moveTo>
                  <a:pt x="206" y="3417"/>
                </a:moveTo>
                <a:cubicBezTo>
                  <a:pt x="215" y="3416"/>
                  <a:pt x="218" y="3430"/>
                  <a:pt x="212" y="3449"/>
                </a:cubicBezTo>
                <a:cubicBezTo>
                  <a:pt x="210" y="3455"/>
                  <a:pt x="206" y="3461"/>
                  <a:pt x="205" y="3462"/>
                </a:cubicBezTo>
                <a:cubicBezTo>
                  <a:pt x="196" y="3464"/>
                  <a:pt x="191" y="3426"/>
                  <a:pt x="199" y="3420"/>
                </a:cubicBezTo>
                <a:cubicBezTo>
                  <a:pt x="202" y="3418"/>
                  <a:pt x="204" y="3417"/>
                  <a:pt x="206" y="3417"/>
                </a:cubicBezTo>
                <a:close/>
                <a:moveTo>
                  <a:pt x="613" y="3402"/>
                </a:moveTo>
                <a:lnTo>
                  <a:pt x="614" y="3402"/>
                </a:lnTo>
                <a:cubicBezTo>
                  <a:pt x="615" y="3402"/>
                  <a:pt x="616" y="3404"/>
                  <a:pt x="616" y="3405"/>
                </a:cubicBezTo>
                <a:cubicBezTo>
                  <a:pt x="617" y="3407"/>
                  <a:pt x="614" y="3409"/>
                  <a:pt x="611" y="3409"/>
                </a:cubicBezTo>
                <a:cubicBezTo>
                  <a:pt x="608" y="3410"/>
                  <a:pt x="606" y="3409"/>
                  <a:pt x="608" y="3406"/>
                </a:cubicBezTo>
                <a:cubicBezTo>
                  <a:pt x="609" y="3405"/>
                  <a:pt x="611" y="3403"/>
                  <a:pt x="612" y="3402"/>
                </a:cubicBezTo>
                <a:lnTo>
                  <a:pt x="613" y="3402"/>
                </a:lnTo>
                <a:close/>
                <a:moveTo>
                  <a:pt x="613" y="3402"/>
                </a:moveTo>
                <a:lnTo>
                  <a:pt x="613" y="3402"/>
                </a:lnTo>
                <a:lnTo>
                  <a:pt x="613" y="3402"/>
                </a:lnTo>
                <a:lnTo>
                  <a:pt x="613" y="3402"/>
                </a:lnTo>
                <a:close/>
                <a:moveTo>
                  <a:pt x="202" y="3392"/>
                </a:moveTo>
                <a:cubicBezTo>
                  <a:pt x="202" y="3392"/>
                  <a:pt x="203" y="3392"/>
                  <a:pt x="204" y="3392"/>
                </a:cubicBezTo>
                <a:cubicBezTo>
                  <a:pt x="210" y="3394"/>
                  <a:pt x="211" y="3397"/>
                  <a:pt x="206" y="3404"/>
                </a:cubicBezTo>
                <a:lnTo>
                  <a:pt x="207" y="3404"/>
                </a:lnTo>
                <a:cubicBezTo>
                  <a:pt x="205" y="3407"/>
                  <a:pt x="201" y="3408"/>
                  <a:pt x="198" y="3406"/>
                </a:cubicBezTo>
                <a:cubicBezTo>
                  <a:pt x="192" y="3403"/>
                  <a:pt x="196" y="3393"/>
                  <a:pt x="202" y="3392"/>
                </a:cubicBezTo>
                <a:close/>
                <a:moveTo>
                  <a:pt x="195" y="3373"/>
                </a:moveTo>
                <a:lnTo>
                  <a:pt x="196" y="3374"/>
                </a:lnTo>
                <a:lnTo>
                  <a:pt x="195" y="3374"/>
                </a:lnTo>
                <a:lnTo>
                  <a:pt x="195" y="3373"/>
                </a:lnTo>
                <a:close/>
                <a:moveTo>
                  <a:pt x="189" y="3365"/>
                </a:moveTo>
                <a:cubicBezTo>
                  <a:pt x="191" y="3365"/>
                  <a:pt x="193" y="3366"/>
                  <a:pt x="195" y="3370"/>
                </a:cubicBezTo>
                <a:lnTo>
                  <a:pt x="195" y="3374"/>
                </a:lnTo>
                <a:lnTo>
                  <a:pt x="195" y="3376"/>
                </a:lnTo>
                <a:cubicBezTo>
                  <a:pt x="194" y="3382"/>
                  <a:pt x="187" y="3388"/>
                  <a:pt x="184" y="3387"/>
                </a:cubicBezTo>
                <a:cubicBezTo>
                  <a:pt x="180" y="3383"/>
                  <a:pt x="179" y="3379"/>
                  <a:pt x="182" y="3374"/>
                </a:cubicBezTo>
                <a:cubicBezTo>
                  <a:pt x="183" y="3368"/>
                  <a:pt x="186" y="3365"/>
                  <a:pt x="189" y="3365"/>
                </a:cubicBezTo>
                <a:close/>
                <a:moveTo>
                  <a:pt x="699" y="3363"/>
                </a:moveTo>
                <a:cubicBezTo>
                  <a:pt x="702" y="3362"/>
                  <a:pt x="705" y="3365"/>
                  <a:pt x="706" y="3369"/>
                </a:cubicBezTo>
                <a:cubicBezTo>
                  <a:pt x="707" y="3373"/>
                  <a:pt x="705" y="3376"/>
                  <a:pt x="701" y="3375"/>
                </a:cubicBezTo>
                <a:lnTo>
                  <a:pt x="700" y="3375"/>
                </a:lnTo>
                <a:cubicBezTo>
                  <a:pt x="697" y="3374"/>
                  <a:pt x="694" y="3371"/>
                  <a:pt x="694" y="3369"/>
                </a:cubicBezTo>
                <a:cubicBezTo>
                  <a:pt x="694" y="3366"/>
                  <a:pt x="696" y="3363"/>
                  <a:pt x="699" y="3363"/>
                </a:cubicBezTo>
                <a:close/>
                <a:moveTo>
                  <a:pt x="6589" y="3346"/>
                </a:moveTo>
                <a:cubicBezTo>
                  <a:pt x="6596" y="3346"/>
                  <a:pt x="6592" y="3349"/>
                  <a:pt x="6585" y="3352"/>
                </a:cubicBezTo>
                <a:cubicBezTo>
                  <a:pt x="6578" y="3356"/>
                  <a:pt x="6574" y="3360"/>
                  <a:pt x="6575" y="3361"/>
                </a:cubicBezTo>
                <a:cubicBezTo>
                  <a:pt x="6577" y="3365"/>
                  <a:pt x="6576" y="3370"/>
                  <a:pt x="6573" y="3374"/>
                </a:cubicBezTo>
                <a:lnTo>
                  <a:pt x="6568" y="3385"/>
                </a:lnTo>
                <a:lnTo>
                  <a:pt x="6562" y="3375"/>
                </a:lnTo>
                <a:cubicBezTo>
                  <a:pt x="6556" y="3363"/>
                  <a:pt x="6558" y="3357"/>
                  <a:pt x="6569" y="3355"/>
                </a:cubicBezTo>
                <a:lnTo>
                  <a:pt x="6568" y="3356"/>
                </a:lnTo>
                <a:cubicBezTo>
                  <a:pt x="6573" y="3355"/>
                  <a:pt x="6578" y="3353"/>
                  <a:pt x="6579" y="3350"/>
                </a:cubicBezTo>
                <a:cubicBezTo>
                  <a:pt x="6580" y="3347"/>
                  <a:pt x="6585" y="3345"/>
                  <a:pt x="6589" y="3346"/>
                </a:cubicBezTo>
                <a:close/>
                <a:moveTo>
                  <a:pt x="650" y="3339"/>
                </a:moveTo>
                <a:cubicBezTo>
                  <a:pt x="654" y="3339"/>
                  <a:pt x="659" y="3349"/>
                  <a:pt x="661" y="3366"/>
                </a:cubicBezTo>
                <a:cubicBezTo>
                  <a:pt x="662" y="3377"/>
                  <a:pt x="665" y="3389"/>
                  <a:pt x="670" y="3399"/>
                </a:cubicBezTo>
                <a:cubicBezTo>
                  <a:pt x="674" y="3411"/>
                  <a:pt x="676" y="3424"/>
                  <a:pt x="677" y="3437"/>
                </a:cubicBezTo>
                <a:cubicBezTo>
                  <a:pt x="678" y="3447"/>
                  <a:pt x="678" y="3458"/>
                  <a:pt x="676" y="3468"/>
                </a:cubicBezTo>
                <a:lnTo>
                  <a:pt x="676" y="3469"/>
                </a:lnTo>
                <a:cubicBezTo>
                  <a:pt x="663" y="3480"/>
                  <a:pt x="643" y="3423"/>
                  <a:pt x="647" y="3387"/>
                </a:cubicBezTo>
                <a:cubicBezTo>
                  <a:pt x="648" y="3380"/>
                  <a:pt x="648" y="3372"/>
                  <a:pt x="646" y="3365"/>
                </a:cubicBezTo>
                <a:cubicBezTo>
                  <a:pt x="644" y="3361"/>
                  <a:pt x="644" y="3356"/>
                  <a:pt x="644" y="3351"/>
                </a:cubicBezTo>
                <a:cubicBezTo>
                  <a:pt x="645" y="3343"/>
                  <a:pt x="647" y="3339"/>
                  <a:pt x="650" y="3339"/>
                </a:cubicBezTo>
                <a:close/>
                <a:moveTo>
                  <a:pt x="5711" y="3338"/>
                </a:moveTo>
                <a:lnTo>
                  <a:pt x="5715" y="3346"/>
                </a:lnTo>
                <a:cubicBezTo>
                  <a:pt x="5717" y="3350"/>
                  <a:pt x="5723" y="3380"/>
                  <a:pt x="5727" y="3412"/>
                </a:cubicBezTo>
                <a:cubicBezTo>
                  <a:pt x="5731" y="3432"/>
                  <a:pt x="5733" y="3453"/>
                  <a:pt x="5733" y="3474"/>
                </a:cubicBezTo>
                <a:lnTo>
                  <a:pt x="5732" y="3474"/>
                </a:lnTo>
                <a:cubicBezTo>
                  <a:pt x="5722" y="3483"/>
                  <a:pt x="5696" y="3364"/>
                  <a:pt x="5705" y="3348"/>
                </a:cubicBezTo>
                <a:lnTo>
                  <a:pt x="5711" y="3338"/>
                </a:lnTo>
                <a:close/>
                <a:moveTo>
                  <a:pt x="6668" y="3334"/>
                </a:moveTo>
                <a:cubicBezTo>
                  <a:pt x="6673" y="3333"/>
                  <a:pt x="6678" y="3341"/>
                  <a:pt x="6683" y="3356"/>
                </a:cubicBezTo>
                <a:cubicBezTo>
                  <a:pt x="6686" y="3363"/>
                  <a:pt x="6689" y="3371"/>
                  <a:pt x="6693" y="3378"/>
                </a:cubicBezTo>
                <a:cubicBezTo>
                  <a:pt x="6694" y="3382"/>
                  <a:pt x="6694" y="3388"/>
                  <a:pt x="6692" y="3393"/>
                </a:cubicBezTo>
                <a:cubicBezTo>
                  <a:pt x="6689" y="3402"/>
                  <a:pt x="6691" y="3411"/>
                  <a:pt x="6698" y="3418"/>
                </a:cubicBezTo>
                <a:cubicBezTo>
                  <a:pt x="6705" y="3430"/>
                  <a:pt x="6711" y="3443"/>
                  <a:pt x="6714" y="3456"/>
                </a:cubicBezTo>
                <a:cubicBezTo>
                  <a:pt x="6716" y="3465"/>
                  <a:pt x="6719" y="3474"/>
                  <a:pt x="6723" y="3483"/>
                </a:cubicBezTo>
                <a:lnTo>
                  <a:pt x="6724" y="3486"/>
                </a:lnTo>
                <a:lnTo>
                  <a:pt x="6724" y="3582"/>
                </a:lnTo>
                <a:lnTo>
                  <a:pt x="6722" y="3573"/>
                </a:lnTo>
                <a:cubicBezTo>
                  <a:pt x="6718" y="3557"/>
                  <a:pt x="6710" y="3530"/>
                  <a:pt x="6705" y="3515"/>
                </a:cubicBezTo>
                <a:cubicBezTo>
                  <a:pt x="6685" y="3457"/>
                  <a:pt x="6671" y="3398"/>
                  <a:pt x="6663" y="3337"/>
                </a:cubicBezTo>
                <a:lnTo>
                  <a:pt x="6664" y="3337"/>
                </a:lnTo>
                <a:cubicBezTo>
                  <a:pt x="6665" y="3335"/>
                  <a:pt x="6667" y="3334"/>
                  <a:pt x="6668" y="3334"/>
                </a:cubicBezTo>
                <a:close/>
                <a:moveTo>
                  <a:pt x="446" y="3331"/>
                </a:moveTo>
                <a:cubicBezTo>
                  <a:pt x="448" y="3332"/>
                  <a:pt x="450" y="3336"/>
                  <a:pt x="452" y="3344"/>
                </a:cubicBezTo>
                <a:cubicBezTo>
                  <a:pt x="454" y="3354"/>
                  <a:pt x="450" y="3383"/>
                  <a:pt x="453" y="3398"/>
                </a:cubicBezTo>
                <a:cubicBezTo>
                  <a:pt x="457" y="3407"/>
                  <a:pt x="458" y="3417"/>
                  <a:pt x="457" y="3427"/>
                </a:cubicBezTo>
                <a:cubicBezTo>
                  <a:pt x="452" y="3435"/>
                  <a:pt x="447" y="3423"/>
                  <a:pt x="440" y="3384"/>
                </a:cubicBezTo>
                <a:cubicBezTo>
                  <a:pt x="436" y="3357"/>
                  <a:pt x="440" y="3333"/>
                  <a:pt x="445" y="3331"/>
                </a:cubicBezTo>
                <a:cubicBezTo>
                  <a:pt x="445" y="3331"/>
                  <a:pt x="445" y="3331"/>
                  <a:pt x="446" y="3331"/>
                </a:cubicBezTo>
                <a:close/>
                <a:moveTo>
                  <a:pt x="182" y="3329"/>
                </a:moveTo>
                <a:cubicBezTo>
                  <a:pt x="185" y="3328"/>
                  <a:pt x="189" y="3334"/>
                  <a:pt x="190" y="3341"/>
                </a:cubicBezTo>
                <a:cubicBezTo>
                  <a:pt x="192" y="3348"/>
                  <a:pt x="191" y="3353"/>
                  <a:pt x="188" y="3352"/>
                </a:cubicBezTo>
                <a:cubicBezTo>
                  <a:pt x="181" y="3349"/>
                  <a:pt x="179" y="3329"/>
                  <a:pt x="182" y="3329"/>
                </a:cubicBezTo>
                <a:close/>
                <a:moveTo>
                  <a:pt x="280" y="3321"/>
                </a:moveTo>
                <a:cubicBezTo>
                  <a:pt x="280" y="3321"/>
                  <a:pt x="281" y="3321"/>
                  <a:pt x="281" y="3321"/>
                </a:cubicBezTo>
                <a:cubicBezTo>
                  <a:pt x="286" y="3322"/>
                  <a:pt x="296" y="3369"/>
                  <a:pt x="302" y="3424"/>
                </a:cubicBezTo>
                <a:cubicBezTo>
                  <a:pt x="306" y="3456"/>
                  <a:pt x="304" y="3471"/>
                  <a:pt x="296" y="3469"/>
                </a:cubicBezTo>
                <a:lnTo>
                  <a:pt x="296" y="3469"/>
                </a:lnTo>
                <a:cubicBezTo>
                  <a:pt x="291" y="3468"/>
                  <a:pt x="286" y="3448"/>
                  <a:pt x="281" y="3405"/>
                </a:cubicBezTo>
                <a:cubicBezTo>
                  <a:pt x="273" y="3342"/>
                  <a:pt x="275" y="3322"/>
                  <a:pt x="280" y="3321"/>
                </a:cubicBezTo>
                <a:close/>
                <a:moveTo>
                  <a:pt x="602" y="3320"/>
                </a:moveTo>
                <a:cubicBezTo>
                  <a:pt x="607" y="3319"/>
                  <a:pt x="614" y="3358"/>
                  <a:pt x="613" y="3364"/>
                </a:cubicBezTo>
                <a:cubicBezTo>
                  <a:pt x="613" y="3366"/>
                  <a:pt x="612" y="3373"/>
                  <a:pt x="612" y="3379"/>
                </a:cubicBezTo>
                <a:cubicBezTo>
                  <a:pt x="610" y="3388"/>
                  <a:pt x="609" y="3389"/>
                  <a:pt x="604" y="3384"/>
                </a:cubicBezTo>
                <a:cubicBezTo>
                  <a:pt x="596" y="3363"/>
                  <a:pt x="595" y="3342"/>
                  <a:pt x="602" y="3320"/>
                </a:cubicBezTo>
                <a:close/>
                <a:moveTo>
                  <a:pt x="6664" y="3320"/>
                </a:moveTo>
                <a:cubicBezTo>
                  <a:pt x="6665" y="3320"/>
                  <a:pt x="6666" y="3321"/>
                  <a:pt x="6666" y="3324"/>
                </a:cubicBezTo>
                <a:cubicBezTo>
                  <a:pt x="6667" y="3328"/>
                  <a:pt x="6666" y="3329"/>
                  <a:pt x="6663" y="3327"/>
                </a:cubicBezTo>
                <a:cubicBezTo>
                  <a:pt x="6661" y="3325"/>
                  <a:pt x="6661" y="3322"/>
                  <a:pt x="6662" y="3320"/>
                </a:cubicBezTo>
                <a:lnTo>
                  <a:pt x="6663" y="3320"/>
                </a:lnTo>
                <a:cubicBezTo>
                  <a:pt x="6664" y="3320"/>
                  <a:pt x="6664" y="3320"/>
                  <a:pt x="6664" y="3320"/>
                </a:cubicBezTo>
                <a:close/>
                <a:moveTo>
                  <a:pt x="5705" y="3315"/>
                </a:moveTo>
                <a:cubicBezTo>
                  <a:pt x="5707" y="3316"/>
                  <a:pt x="5708" y="3317"/>
                  <a:pt x="5709" y="3320"/>
                </a:cubicBezTo>
                <a:cubicBezTo>
                  <a:pt x="5709" y="3324"/>
                  <a:pt x="5707" y="3325"/>
                  <a:pt x="5703" y="3324"/>
                </a:cubicBezTo>
                <a:cubicBezTo>
                  <a:pt x="5700" y="3324"/>
                  <a:pt x="5698" y="3322"/>
                  <a:pt x="5700" y="3319"/>
                </a:cubicBezTo>
                <a:lnTo>
                  <a:pt x="5700" y="3319"/>
                </a:lnTo>
                <a:cubicBezTo>
                  <a:pt x="5702" y="3317"/>
                  <a:pt x="5704" y="3315"/>
                  <a:pt x="5705" y="3315"/>
                </a:cubicBezTo>
                <a:close/>
                <a:moveTo>
                  <a:pt x="178" y="3304"/>
                </a:moveTo>
                <a:cubicBezTo>
                  <a:pt x="181" y="3304"/>
                  <a:pt x="184" y="3304"/>
                  <a:pt x="184" y="3306"/>
                </a:cubicBezTo>
                <a:cubicBezTo>
                  <a:pt x="184" y="3310"/>
                  <a:pt x="174" y="3314"/>
                  <a:pt x="172" y="3312"/>
                </a:cubicBezTo>
                <a:cubicBezTo>
                  <a:pt x="170" y="3311"/>
                  <a:pt x="170" y="3308"/>
                  <a:pt x="171" y="3306"/>
                </a:cubicBezTo>
                <a:cubicBezTo>
                  <a:pt x="172" y="3305"/>
                  <a:pt x="175" y="3304"/>
                  <a:pt x="178" y="3304"/>
                </a:cubicBezTo>
                <a:close/>
                <a:moveTo>
                  <a:pt x="735" y="3304"/>
                </a:moveTo>
                <a:cubicBezTo>
                  <a:pt x="747" y="3302"/>
                  <a:pt x="763" y="3363"/>
                  <a:pt x="782" y="3493"/>
                </a:cubicBezTo>
                <a:cubicBezTo>
                  <a:pt x="787" y="3529"/>
                  <a:pt x="792" y="3561"/>
                  <a:pt x="792" y="3564"/>
                </a:cubicBezTo>
                <a:cubicBezTo>
                  <a:pt x="796" y="3578"/>
                  <a:pt x="798" y="3593"/>
                  <a:pt x="798" y="3608"/>
                </a:cubicBezTo>
                <a:cubicBezTo>
                  <a:pt x="799" y="3616"/>
                  <a:pt x="799" y="3636"/>
                  <a:pt x="801" y="3653"/>
                </a:cubicBezTo>
                <a:cubicBezTo>
                  <a:pt x="804" y="3670"/>
                  <a:pt x="807" y="3707"/>
                  <a:pt x="810" y="3736"/>
                </a:cubicBezTo>
                <a:cubicBezTo>
                  <a:pt x="813" y="3789"/>
                  <a:pt x="872" y="4073"/>
                  <a:pt x="880" y="4087"/>
                </a:cubicBezTo>
                <a:cubicBezTo>
                  <a:pt x="883" y="4091"/>
                  <a:pt x="890" y="4116"/>
                  <a:pt x="898" y="4144"/>
                </a:cubicBezTo>
                <a:cubicBezTo>
                  <a:pt x="905" y="4171"/>
                  <a:pt x="914" y="4205"/>
                  <a:pt x="918" y="4220"/>
                </a:cubicBezTo>
                <a:cubicBezTo>
                  <a:pt x="922" y="4235"/>
                  <a:pt x="936" y="4290"/>
                  <a:pt x="949" y="4343"/>
                </a:cubicBezTo>
                <a:cubicBezTo>
                  <a:pt x="955" y="4376"/>
                  <a:pt x="965" y="4409"/>
                  <a:pt x="978" y="4441"/>
                </a:cubicBezTo>
                <a:cubicBezTo>
                  <a:pt x="982" y="4444"/>
                  <a:pt x="983" y="4449"/>
                  <a:pt x="980" y="4453"/>
                </a:cubicBezTo>
                <a:cubicBezTo>
                  <a:pt x="978" y="4465"/>
                  <a:pt x="979" y="4476"/>
                  <a:pt x="983" y="4486"/>
                </a:cubicBezTo>
                <a:cubicBezTo>
                  <a:pt x="987" y="4500"/>
                  <a:pt x="990" y="4513"/>
                  <a:pt x="992" y="4517"/>
                </a:cubicBezTo>
                <a:cubicBezTo>
                  <a:pt x="993" y="4521"/>
                  <a:pt x="994" y="4523"/>
                  <a:pt x="997" y="4519"/>
                </a:cubicBezTo>
                <a:cubicBezTo>
                  <a:pt x="1000" y="4515"/>
                  <a:pt x="1002" y="4514"/>
                  <a:pt x="1006" y="4518"/>
                </a:cubicBezTo>
                <a:cubicBezTo>
                  <a:pt x="1009" y="4521"/>
                  <a:pt x="1007" y="4523"/>
                  <a:pt x="1004" y="4525"/>
                </a:cubicBezTo>
                <a:cubicBezTo>
                  <a:pt x="997" y="4527"/>
                  <a:pt x="999" y="4561"/>
                  <a:pt x="1006" y="4564"/>
                </a:cubicBezTo>
                <a:cubicBezTo>
                  <a:pt x="1016" y="4572"/>
                  <a:pt x="1021" y="4581"/>
                  <a:pt x="1020" y="4591"/>
                </a:cubicBezTo>
                <a:cubicBezTo>
                  <a:pt x="1018" y="4594"/>
                  <a:pt x="1016" y="4597"/>
                  <a:pt x="1016" y="4600"/>
                </a:cubicBezTo>
                <a:cubicBezTo>
                  <a:pt x="1017" y="4603"/>
                  <a:pt x="1015" y="4611"/>
                  <a:pt x="1015" y="4616"/>
                </a:cubicBezTo>
                <a:cubicBezTo>
                  <a:pt x="1014" y="4622"/>
                  <a:pt x="1016" y="4627"/>
                  <a:pt x="1020" y="4627"/>
                </a:cubicBezTo>
                <a:cubicBezTo>
                  <a:pt x="1027" y="4639"/>
                  <a:pt x="1031" y="4651"/>
                  <a:pt x="1031" y="4664"/>
                </a:cubicBezTo>
                <a:cubicBezTo>
                  <a:pt x="1033" y="4677"/>
                  <a:pt x="1037" y="4691"/>
                  <a:pt x="1043" y="4703"/>
                </a:cubicBezTo>
                <a:cubicBezTo>
                  <a:pt x="1047" y="4717"/>
                  <a:pt x="1050" y="4730"/>
                  <a:pt x="1052" y="4744"/>
                </a:cubicBezTo>
                <a:cubicBezTo>
                  <a:pt x="1056" y="4756"/>
                  <a:pt x="1056" y="4768"/>
                  <a:pt x="1052" y="4781"/>
                </a:cubicBezTo>
                <a:cubicBezTo>
                  <a:pt x="1049" y="4780"/>
                  <a:pt x="1048" y="4783"/>
                  <a:pt x="1051" y="4786"/>
                </a:cubicBezTo>
                <a:cubicBezTo>
                  <a:pt x="1054" y="4790"/>
                  <a:pt x="1052" y="4793"/>
                  <a:pt x="1049" y="4794"/>
                </a:cubicBezTo>
                <a:cubicBezTo>
                  <a:pt x="1036" y="4796"/>
                  <a:pt x="1024" y="4769"/>
                  <a:pt x="1009" y="4707"/>
                </a:cubicBezTo>
                <a:cubicBezTo>
                  <a:pt x="1001" y="4671"/>
                  <a:pt x="990" y="4633"/>
                  <a:pt x="984" y="4621"/>
                </a:cubicBezTo>
                <a:cubicBezTo>
                  <a:pt x="979" y="4609"/>
                  <a:pt x="968" y="4569"/>
                  <a:pt x="961" y="4532"/>
                </a:cubicBezTo>
                <a:cubicBezTo>
                  <a:pt x="953" y="4495"/>
                  <a:pt x="941" y="4453"/>
                  <a:pt x="935" y="4439"/>
                </a:cubicBezTo>
                <a:cubicBezTo>
                  <a:pt x="921" y="4409"/>
                  <a:pt x="872" y="4184"/>
                  <a:pt x="877" y="4175"/>
                </a:cubicBezTo>
                <a:cubicBezTo>
                  <a:pt x="878" y="4166"/>
                  <a:pt x="876" y="4156"/>
                  <a:pt x="871" y="4147"/>
                </a:cubicBezTo>
                <a:cubicBezTo>
                  <a:pt x="856" y="4111"/>
                  <a:pt x="814" y="3927"/>
                  <a:pt x="778" y="3742"/>
                </a:cubicBezTo>
                <a:cubicBezTo>
                  <a:pt x="766" y="3674"/>
                  <a:pt x="749" y="3593"/>
                  <a:pt x="742" y="3563"/>
                </a:cubicBezTo>
                <a:cubicBezTo>
                  <a:pt x="731" y="3514"/>
                  <a:pt x="730" y="3506"/>
                  <a:pt x="738" y="3499"/>
                </a:cubicBezTo>
                <a:cubicBezTo>
                  <a:pt x="747" y="3486"/>
                  <a:pt x="749" y="3472"/>
                  <a:pt x="745" y="3460"/>
                </a:cubicBezTo>
                <a:cubicBezTo>
                  <a:pt x="743" y="3444"/>
                  <a:pt x="743" y="3424"/>
                  <a:pt x="743" y="3417"/>
                </a:cubicBezTo>
                <a:cubicBezTo>
                  <a:pt x="744" y="3410"/>
                  <a:pt x="740" y="3382"/>
                  <a:pt x="736" y="3355"/>
                </a:cubicBezTo>
                <a:cubicBezTo>
                  <a:pt x="729" y="3301"/>
                  <a:pt x="729" y="3305"/>
                  <a:pt x="735" y="3304"/>
                </a:cubicBezTo>
                <a:close/>
                <a:moveTo>
                  <a:pt x="6659" y="3296"/>
                </a:moveTo>
                <a:cubicBezTo>
                  <a:pt x="6660" y="3296"/>
                  <a:pt x="6662" y="3299"/>
                  <a:pt x="6662" y="3305"/>
                </a:cubicBezTo>
                <a:lnTo>
                  <a:pt x="6663" y="3305"/>
                </a:lnTo>
                <a:cubicBezTo>
                  <a:pt x="6666" y="3315"/>
                  <a:pt x="6664" y="3316"/>
                  <a:pt x="6657" y="3312"/>
                </a:cubicBezTo>
                <a:cubicBezTo>
                  <a:pt x="6653" y="3309"/>
                  <a:pt x="6652" y="3304"/>
                  <a:pt x="6655" y="3300"/>
                </a:cubicBezTo>
                <a:cubicBezTo>
                  <a:pt x="6657" y="3298"/>
                  <a:pt x="6658" y="3296"/>
                  <a:pt x="6659" y="3296"/>
                </a:cubicBezTo>
                <a:close/>
                <a:moveTo>
                  <a:pt x="6556" y="3296"/>
                </a:moveTo>
                <a:cubicBezTo>
                  <a:pt x="6568" y="3296"/>
                  <a:pt x="6570" y="3300"/>
                  <a:pt x="6559" y="3308"/>
                </a:cubicBezTo>
                <a:cubicBezTo>
                  <a:pt x="6554" y="3311"/>
                  <a:pt x="6551" y="3312"/>
                  <a:pt x="6547" y="3309"/>
                </a:cubicBezTo>
                <a:cubicBezTo>
                  <a:pt x="6540" y="3305"/>
                  <a:pt x="6546" y="3295"/>
                  <a:pt x="6556" y="3296"/>
                </a:cubicBezTo>
                <a:lnTo>
                  <a:pt x="6556" y="3296"/>
                </a:lnTo>
                <a:close/>
                <a:moveTo>
                  <a:pt x="6657" y="3281"/>
                </a:moveTo>
                <a:cubicBezTo>
                  <a:pt x="6658" y="3281"/>
                  <a:pt x="6659" y="3283"/>
                  <a:pt x="6659" y="3286"/>
                </a:cubicBezTo>
                <a:cubicBezTo>
                  <a:pt x="6660" y="3290"/>
                  <a:pt x="6659" y="3291"/>
                  <a:pt x="6657" y="3289"/>
                </a:cubicBezTo>
                <a:cubicBezTo>
                  <a:pt x="6654" y="3286"/>
                  <a:pt x="6654" y="3283"/>
                  <a:pt x="6656" y="3282"/>
                </a:cubicBezTo>
                <a:cubicBezTo>
                  <a:pt x="6656" y="3282"/>
                  <a:pt x="6657" y="3281"/>
                  <a:pt x="6657" y="3281"/>
                </a:cubicBezTo>
                <a:close/>
                <a:moveTo>
                  <a:pt x="273" y="3268"/>
                </a:moveTo>
                <a:cubicBezTo>
                  <a:pt x="275" y="3268"/>
                  <a:pt x="276" y="3271"/>
                  <a:pt x="277" y="3277"/>
                </a:cubicBezTo>
                <a:cubicBezTo>
                  <a:pt x="279" y="3284"/>
                  <a:pt x="277" y="3291"/>
                  <a:pt x="274" y="3291"/>
                </a:cubicBezTo>
                <a:cubicBezTo>
                  <a:pt x="267" y="3292"/>
                  <a:pt x="265" y="3283"/>
                  <a:pt x="271" y="3272"/>
                </a:cubicBezTo>
                <a:cubicBezTo>
                  <a:pt x="272" y="3270"/>
                  <a:pt x="273" y="3268"/>
                  <a:pt x="273" y="3268"/>
                </a:cubicBezTo>
                <a:close/>
                <a:moveTo>
                  <a:pt x="600" y="3261"/>
                </a:moveTo>
                <a:cubicBezTo>
                  <a:pt x="600" y="3261"/>
                  <a:pt x="601" y="3262"/>
                  <a:pt x="601" y="3263"/>
                </a:cubicBezTo>
                <a:cubicBezTo>
                  <a:pt x="602" y="3266"/>
                  <a:pt x="605" y="3275"/>
                  <a:pt x="609" y="3284"/>
                </a:cubicBezTo>
                <a:cubicBezTo>
                  <a:pt x="614" y="3292"/>
                  <a:pt x="615" y="3300"/>
                  <a:pt x="612" y="3300"/>
                </a:cubicBezTo>
                <a:cubicBezTo>
                  <a:pt x="605" y="3301"/>
                  <a:pt x="591" y="3267"/>
                  <a:pt x="596" y="3262"/>
                </a:cubicBezTo>
                <a:lnTo>
                  <a:pt x="597" y="3262"/>
                </a:lnTo>
                <a:cubicBezTo>
                  <a:pt x="598" y="3261"/>
                  <a:pt x="598" y="3261"/>
                  <a:pt x="599" y="3261"/>
                </a:cubicBezTo>
                <a:cubicBezTo>
                  <a:pt x="599" y="3261"/>
                  <a:pt x="599" y="3261"/>
                  <a:pt x="600" y="3261"/>
                </a:cubicBezTo>
                <a:close/>
                <a:moveTo>
                  <a:pt x="742" y="3257"/>
                </a:moveTo>
                <a:cubicBezTo>
                  <a:pt x="742" y="3257"/>
                  <a:pt x="742" y="3257"/>
                  <a:pt x="742" y="3258"/>
                </a:cubicBezTo>
                <a:cubicBezTo>
                  <a:pt x="743" y="3261"/>
                  <a:pt x="745" y="3264"/>
                  <a:pt x="747" y="3266"/>
                </a:cubicBezTo>
                <a:cubicBezTo>
                  <a:pt x="749" y="3270"/>
                  <a:pt x="749" y="3274"/>
                  <a:pt x="748" y="3278"/>
                </a:cubicBezTo>
                <a:lnTo>
                  <a:pt x="749" y="3277"/>
                </a:lnTo>
                <a:cubicBezTo>
                  <a:pt x="747" y="3287"/>
                  <a:pt x="739" y="3295"/>
                  <a:pt x="731" y="3297"/>
                </a:cubicBezTo>
                <a:cubicBezTo>
                  <a:pt x="728" y="3297"/>
                  <a:pt x="727" y="3295"/>
                  <a:pt x="728" y="3291"/>
                </a:cubicBezTo>
                <a:cubicBezTo>
                  <a:pt x="730" y="3287"/>
                  <a:pt x="731" y="3283"/>
                  <a:pt x="732" y="3279"/>
                </a:cubicBezTo>
                <a:cubicBezTo>
                  <a:pt x="733" y="3270"/>
                  <a:pt x="740" y="3257"/>
                  <a:pt x="742" y="3257"/>
                </a:cubicBezTo>
                <a:close/>
                <a:moveTo>
                  <a:pt x="180" y="3253"/>
                </a:moveTo>
                <a:cubicBezTo>
                  <a:pt x="183" y="3253"/>
                  <a:pt x="185" y="3255"/>
                  <a:pt x="186" y="3259"/>
                </a:cubicBezTo>
                <a:cubicBezTo>
                  <a:pt x="188" y="3271"/>
                  <a:pt x="177" y="3287"/>
                  <a:pt x="174" y="3282"/>
                </a:cubicBezTo>
                <a:cubicBezTo>
                  <a:pt x="172" y="3275"/>
                  <a:pt x="170" y="3268"/>
                  <a:pt x="170" y="3261"/>
                </a:cubicBezTo>
                <a:cubicBezTo>
                  <a:pt x="170" y="3257"/>
                  <a:pt x="176" y="3253"/>
                  <a:pt x="180" y="3253"/>
                </a:cubicBezTo>
                <a:close/>
                <a:moveTo>
                  <a:pt x="6543" y="3236"/>
                </a:moveTo>
                <a:cubicBezTo>
                  <a:pt x="6556" y="3241"/>
                  <a:pt x="6562" y="3252"/>
                  <a:pt x="6557" y="3262"/>
                </a:cubicBezTo>
                <a:cubicBezTo>
                  <a:pt x="6552" y="3269"/>
                  <a:pt x="6550" y="3269"/>
                  <a:pt x="6542" y="3259"/>
                </a:cubicBezTo>
                <a:lnTo>
                  <a:pt x="6541" y="3259"/>
                </a:lnTo>
                <a:cubicBezTo>
                  <a:pt x="6532" y="3248"/>
                  <a:pt x="6532" y="3234"/>
                  <a:pt x="6543" y="3236"/>
                </a:cubicBezTo>
                <a:close/>
                <a:moveTo>
                  <a:pt x="5794" y="3233"/>
                </a:moveTo>
                <a:cubicBezTo>
                  <a:pt x="5794" y="3233"/>
                  <a:pt x="5793" y="3233"/>
                  <a:pt x="5793" y="3233"/>
                </a:cubicBezTo>
                <a:cubicBezTo>
                  <a:pt x="5790" y="3233"/>
                  <a:pt x="5789" y="3238"/>
                  <a:pt x="5790" y="3244"/>
                </a:cubicBezTo>
                <a:cubicBezTo>
                  <a:pt x="5791" y="3250"/>
                  <a:pt x="5794" y="3254"/>
                  <a:pt x="5798" y="3252"/>
                </a:cubicBezTo>
                <a:cubicBezTo>
                  <a:pt x="5803" y="3249"/>
                  <a:pt x="5800" y="3234"/>
                  <a:pt x="5794" y="3233"/>
                </a:cubicBezTo>
                <a:close/>
                <a:moveTo>
                  <a:pt x="633" y="3230"/>
                </a:moveTo>
                <a:cubicBezTo>
                  <a:pt x="634" y="3230"/>
                  <a:pt x="635" y="3232"/>
                  <a:pt x="635" y="3235"/>
                </a:cubicBezTo>
                <a:cubicBezTo>
                  <a:pt x="636" y="3239"/>
                  <a:pt x="634" y="3240"/>
                  <a:pt x="632" y="3238"/>
                </a:cubicBezTo>
                <a:lnTo>
                  <a:pt x="633" y="3238"/>
                </a:lnTo>
                <a:cubicBezTo>
                  <a:pt x="631" y="3235"/>
                  <a:pt x="629" y="3233"/>
                  <a:pt x="631" y="3231"/>
                </a:cubicBezTo>
                <a:cubicBezTo>
                  <a:pt x="632" y="3231"/>
                  <a:pt x="632" y="3230"/>
                  <a:pt x="633" y="3230"/>
                </a:cubicBezTo>
                <a:close/>
                <a:moveTo>
                  <a:pt x="268" y="3227"/>
                </a:moveTo>
                <a:cubicBezTo>
                  <a:pt x="271" y="3227"/>
                  <a:pt x="274" y="3230"/>
                  <a:pt x="275" y="3233"/>
                </a:cubicBezTo>
                <a:cubicBezTo>
                  <a:pt x="276" y="3237"/>
                  <a:pt x="274" y="3240"/>
                  <a:pt x="271" y="3243"/>
                </a:cubicBezTo>
                <a:cubicBezTo>
                  <a:pt x="268" y="3245"/>
                  <a:pt x="265" y="3242"/>
                  <a:pt x="264" y="3237"/>
                </a:cubicBezTo>
                <a:cubicBezTo>
                  <a:pt x="263" y="3232"/>
                  <a:pt x="265" y="3228"/>
                  <a:pt x="268" y="3227"/>
                </a:cubicBezTo>
                <a:close/>
                <a:moveTo>
                  <a:pt x="685" y="3202"/>
                </a:moveTo>
                <a:lnTo>
                  <a:pt x="686" y="3210"/>
                </a:lnTo>
                <a:cubicBezTo>
                  <a:pt x="687" y="3214"/>
                  <a:pt x="684" y="3218"/>
                  <a:pt x="679" y="3221"/>
                </a:cubicBezTo>
                <a:cubicBezTo>
                  <a:pt x="664" y="3227"/>
                  <a:pt x="661" y="3222"/>
                  <a:pt x="674" y="3211"/>
                </a:cubicBezTo>
                <a:lnTo>
                  <a:pt x="685" y="3202"/>
                </a:lnTo>
                <a:close/>
                <a:moveTo>
                  <a:pt x="265" y="3195"/>
                </a:moveTo>
                <a:cubicBezTo>
                  <a:pt x="268" y="3199"/>
                  <a:pt x="269" y="3203"/>
                  <a:pt x="270" y="3206"/>
                </a:cubicBezTo>
                <a:cubicBezTo>
                  <a:pt x="271" y="3214"/>
                  <a:pt x="270" y="3217"/>
                  <a:pt x="266" y="3214"/>
                </a:cubicBezTo>
                <a:cubicBezTo>
                  <a:pt x="260" y="3210"/>
                  <a:pt x="260" y="3196"/>
                  <a:pt x="265" y="3195"/>
                </a:cubicBezTo>
                <a:close/>
                <a:moveTo>
                  <a:pt x="581" y="3191"/>
                </a:moveTo>
                <a:cubicBezTo>
                  <a:pt x="587" y="3190"/>
                  <a:pt x="601" y="3213"/>
                  <a:pt x="604" y="3228"/>
                </a:cubicBezTo>
                <a:cubicBezTo>
                  <a:pt x="606" y="3234"/>
                  <a:pt x="605" y="3240"/>
                  <a:pt x="602" y="3246"/>
                </a:cubicBezTo>
                <a:cubicBezTo>
                  <a:pt x="593" y="3250"/>
                  <a:pt x="573" y="3198"/>
                  <a:pt x="580" y="3191"/>
                </a:cubicBezTo>
                <a:cubicBezTo>
                  <a:pt x="581" y="3191"/>
                  <a:pt x="581" y="3191"/>
                  <a:pt x="581" y="3191"/>
                </a:cubicBezTo>
                <a:close/>
                <a:moveTo>
                  <a:pt x="586" y="3162"/>
                </a:moveTo>
                <a:cubicBezTo>
                  <a:pt x="597" y="3163"/>
                  <a:pt x="600" y="3170"/>
                  <a:pt x="590" y="3169"/>
                </a:cubicBezTo>
                <a:cubicBezTo>
                  <a:pt x="585" y="3169"/>
                  <a:pt x="582" y="3167"/>
                  <a:pt x="579" y="3165"/>
                </a:cubicBezTo>
                <a:cubicBezTo>
                  <a:pt x="578" y="3163"/>
                  <a:pt x="580" y="3162"/>
                  <a:pt x="586" y="3162"/>
                </a:cubicBezTo>
                <a:close/>
                <a:moveTo>
                  <a:pt x="6316" y="3161"/>
                </a:moveTo>
                <a:cubicBezTo>
                  <a:pt x="6320" y="3162"/>
                  <a:pt x="6323" y="3165"/>
                  <a:pt x="6323" y="3168"/>
                </a:cubicBezTo>
                <a:cubicBezTo>
                  <a:pt x="6328" y="3176"/>
                  <a:pt x="6333" y="3183"/>
                  <a:pt x="6340" y="3191"/>
                </a:cubicBezTo>
                <a:cubicBezTo>
                  <a:pt x="6349" y="3201"/>
                  <a:pt x="6356" y="3209"/>
                  <a:pt x="6356" y="3209"/>
                </a:cubicBezTo>
                <a:cubicBezTo>
                  <a:pt x="6356" y="3209"/>
                  <a:pt x="6351" y="3215"/>
                  <a:pt x="6345" y="3221"/>
                </a:cubicBezTo>
                <a:cubicBezTo>
                  <a:pt x="6338" y="3228"/>
                  <a:pt x="6336" y="3236"/>
                  <a:pt x="6342" y="3242"/>
                </a:cubicBezTo>
                <a:cubicBezTo>
                  <a:pt x="6351" y="3256"/>
                  <a:pt x="6364" y="3324"/>
                  <a:pt x="6359" y="3325"/>
                </a:cubicBezTo>
                <a:cubicBezTo>
                  <a:pt x="6354" y="3326"/>
                  <a:pt x="6354" y="3324"/>
                  <a:pt x="6343" y="3281"/>
                </a:cubicBezTo>
                <a:cubicBezTo>
                  <a:pt x="6339" y="3267"/>
                  <a:pt x="6330" y="3234"/>
                  <a:pt x="6322" y="3208"/>
                </a:cubicBezTo>
                <a:cubicBezTo>
                  <a:pt x="6313" y="3175"/>
                  <a:pt x="6311" y="3160"/>
                  <a:pt x="6316" y="3161"/>
                </a:cubicBezTo>
                <a:close/>
                <a:moveTo>
                  <a:pt x="5686" y="3160"/>
                </a:moveTo>
                <a:cubicBezTo>
                  <a:pt x="5687" y="3160"/>
                  <a:pt x="5690" y="3164"/>
                  <a:pt x="5692" y="3168"/>
                </a:cubicBezTo>
                <a:cubicBezTo>
                  <a:pt x="5695" y="3173"/>
                  <a:pt x="5694" y="3177"/>
                  <a:pt x="5692" y="3177"/>
                </a:cubicBezTo>
                <a:cubicBezTo>
                  <a:pt x="5689" y="3178"/>
                  <a:pt x="5686" y="3174"/>
                  <a:pt x="5685" y="3169"/>
                </a:cubicBezTo>
                <a:cubicBezTo>
                  <a:pt x="5684" y="3165"/>
                  <a:pt x="5684" y="3160"/>
                  <a:pt x="5686" y="3160"/>
                </a:cubicBezTo>
                <a:close/>
                <a:moveTo>
                  <a:pt x="654" y="3159"/>
                </a:moveTo>
                <a:cubicBezTo>
                  <a:pt x="655" y="3159"/>
                  <a:pt x="657" y="3159"/>
                  <a:pt x="658" y="3160"/>
                </a:cubicBezTo>
                <a:cubicBezTo>
                  <a:pt x="659" y="3160"/>
                  <a:pt x="660" y="3161"/>
                  <a:pt x="661" y="3161"/>
                </a:cubicBezTo>
                <a:cubicBezTo>
                  <a:pt x="664" y="3163"/>
                  <a:pt x="664" y="3167"/>
                  <a:pt x="659" y="3170"/>
                </a:cubicBezTo>
                <a:cubicBezTo>
                  <a:pt x="657" y="3171"/>
                  <a:pt x="653" y="3170"/>
                  <a:pt x="650" y="3168"/>
                </a:cubicBezTo>
                <a:cubicBezTo>
                  <a:pt x="648" y="3164"/>
                  <a:pt x="650" y="3159"/>
                  <a:pt x="654" y="3159"/>
                </a:cubicBezTo>
                <a:close/>
                <a:moveTo>
                  <a:pt x="609" y="3122"/>
                </a:moveTo>
                <a:cubicBezTo>
                  <a:pt x="615" y="3123"/>
                  <a:pt x="621" y="3139"/>
                  <a:pt x="619" y="3149"/>
                </a:cubicBezTo>
                <a:lnTo>
                  <a:pt x="617" y="3159"/>
                </a:lnTo>
                <a:lnTo>
                  <a:pt x="608" y="3150"/>
                </a:lnTo>
                <a:cubicBezTo>
                  <a:pt x="599" y="3142"/>
                  <a:pt x="598" y="3124"/>
                  <a:pt x="608" y="3122"/>
                </a:cubicBezTo>
                <a:cubicBezTo>
                  <a:pt x="608" y="3122"/>
                  <a:pt x="609" y="3122"/>
                  <a:pt x="609" y="3122"/>
                </a:cubicBezTo>
                <a:close/>
                <a:moveTo>
                  <a:pt x="6315" y="3116"/>
                </a:moveTo>
                <a:cubicBezTo>
                  <a:pt x="6318" y="3116"/>
                  <a:pt x="6320" y="3118"/>
                  <a:pt x="6320" y="3120"/>
                </a:cubicBezTo>
                <a:cubicBezTo>
                  <a:pt x="6320" y="3122"/>
                  <a:pt x="6318" y="3124"/>
                  <a:pt x="6315" y="3126"/>
                </a:cubicBezTo>
                <a:cubicBezTo>
                  <a:pt x="6312" y="3128"/>
                  <a:pt x="6309" y="3127"/>
                  <a:pt x="6309" y="3124"/>
                </a:cubicBezTo>
                <a:cubicBezTo>
                  <a:pt x="6308" y="3121"/>
                  <a:pt x="6310" y="3118"/>
                  <a:pt x="6313" y="3117"/>
                </a:cubicBezTo>
                <a:lnTo>
                  <a:pt x="6313" y="3116"/>
                </a:lnTo>
                <a:cubicBezTo>
                  <a:pt x="6314" y="3116"/>
                  <a:pt x="6314" y="3116"/>
                  <a:pt x="6315" y="3116"/>
                </a:cubicBezTo>
                <a:close/>
                <a:moveTo>
                  <a:pt x="6484" y="3103"/>
                </a:moveTo>
                <a:cubicBezTo>
                  <a:pt x="6488" y="3102"/>
                  <a:pt x="6495" y="3111"/>
                  <a:pt x="6503" y="3128"/>
                </a:cubicBezTo>
                <a:cubicBezTo>
                  <a:pt x="6506" y="3138"/>
                  <a:pt x="6513" y="3147"/>
                  <a:pt x="6523" y="3155"/>
                </a:cubicBezTo>
                <a:cubicBezTo>
                  <a:pt x="6533" y="3160"/>
                  <a:pt x="6537" y="3168"/>
                  <a:pt x="6532" y="3177"/>
                </a:cubicBezTo>
                <a:cubicBezTo>
                  <a:pt x="6525" y="3183"/>
                  <a:pt x="6520" y="3181"/>
                  <a:pt x="6508" y="3168"/>
                </a:cubicBezTo>
                <a:lnTo>
                  <a:pt x="6508" y="3167"/>
                </a:lnTo>
                <a:cubicBezTo>
                  <a:pt x="6483" y="3138"/>
                  <a:pt x="6477" y="3127"/>
                  <a:pt x="6478" y="3114"/>
                </a:cubicBezTo>
                <a:cubicBezTo>
                  <a:pt x="6479" y="3107"/>
                  <a:pt x="6481" y="3103"/>
                  <a:pt x="6484" y="3103"/>
                </a:cubicBezTo>
                <a:close/>
                <a:moveTo>
                  <a:pt x="5750" y="3098"/>
                </a:moveTo>
                <a:cubicBezTo>
                  <a:pt x="5747" y="3098"/>
                  <a:pt x="5746" y="3102"/>
                  <a:pt x="5747" y="3108"/>
                </a:cubicBezTo>
                <a:cubicBezTo>
                  <a:pt x="5748" y="3115"/>
                  <a:pt x="5749" y="3118"/>
                  <a:pt x="5752" y="3114"/>
                </a:cubicBezTo>
                <a:lnTo>
                  <a:pt x="5753" y="3114"/>
                </a:lnTo>
                <a:cubicBezTo>
                  <a:pt x="5759" y="3106"/>
                  <a:pt x="5758" y="3099"/>
                  <a:pt x="5751" y="3098"/>
                </a:cubicBezTo>
                <a:cubicBezTo>
                  <a:pt x="5750" y="3098"/>
                  <a:pt x="5750" y="3098"/>
                  <a:pt x="5750" y="3098"/>
                </a:cubicBezTo>
                <a:close/>
                <a:moveTo>
                  <a:pt x="6303" y="3095"/>
                </a:moveTo>
                <a:cubicBezTo>
                  <a:pt x="6311" y="3097"/>
                  <a:pt x="6311" y="3099"/>
                  <a:pt x="6306" y="3108"/>
                </a:cubicBezTo>
                <a:cubicBezTo>
                  <a:pt x="6302" y="3112"/>
                  <a:pt x="6300" y="3110"/>
                  <a:pt x="6299" y="3104"/>
                </a:cubicBezTo>
                <a:cubicBezTo>
                  <a:pt x="6298" y="3098"/>
                  <a:pt x="6299" y="3095"/>
                  <a:pt x="6303" y="3096"/>
                </a:cubicBezTo>
                <a:lnTo>
                  <a:pt x="6303" y="3095"/>
                </a:lnTo>
                <a:close/>
                <a:moveTo>
                  <a:pt x="6491" y="3083"/>
                </a:moveTo>
                <a:cubicBezTo>
                  <a:pt x="6493" y="3083"/>
                  <a:pt x="6490" y="3085"/>
                  <a:pt x="6485" y="3088"/>
                </a:cubicBezTo>
                <a:lnTo>
                  <a:pt x="6485" y="3087"/>
                </a:lnTo>
                <a:cubicBezTo>
                  <a:pt x="6471" y="3093"/>
                  <a:pt x="6467" y="3092"/>
                  <a:pt x="6478" y="3087"/>
                </a:cubicBezTo>
                <a:cubicBezTo>
                  <a:pt x="6484" y="3084"/>
                  <a:pt x="6489" y="3082"/>
                  <a:pt x="6491" y="3083"/>
                </a:cubicBezTo>
                <a:close/>
                <a:moveTo>
                  <a:pt x="6560" y="3078"/>
                </a:moveTo>
                <a:cubicBezTo>
                  <a:pt x="6559" y="3078"/>
                  <a:pt x="6560" y="3080"/>
                  <a:pt x="6560" y="3085"/>
                </a:cubicBezTo>
                <a:cubicBezTo>
                  <a:pt x="6562" y="3097"/>
                  <a:pt x="6570" y="3105"/>
                  <a:pt x="6576" y="3101"/>
                </a:cubicBezTo>
                <a:cubicBezTo>
                  <a:pt x="6582" y="3098"/>
                  <a:pt x="6582" y="3098"/>
                  <a:pt x="6570" y="3086"/>
                </a:cubicBezTo>
                <a:cubicBezTo>
                  <a:pt x="6564" y="3081"/>
                  <a:pt x="6562" y="3078"/>
                  <a:pt x="6560" y="3078"/>
                </a:cubicBezTo>
                <a:close/>
                <a:moveTo>
                  <a:pt x="5742" y="3069"/>
                </a:moveTo>
                <a:cubicBezTo>
                  <a:pt x="5742" y="3069"/>
                  <a:pt x="5741" y="3069"/>
                  <a:pt x="5741" y="3070"/>
                </a:cubicBezTo>
                <a:cubicBezTo>
                  <a:pt x="5739" y="3072"/>
                  <a:pt x="5740" y="3075"/>
                  <a:pt x="5742" y="3077"/>
                </a:cubicBezTo>
                <a:cubicBezTo>
                  <a:pt x="5743" y="3079"/>
                  <a:pt x="5745" y="3078"/>
                  <a:pt x="5744" y="3074"/>
                </a:cubicBezTo>
                <a:lnTo>
                  <a:pt x="5745" y="3074"/>
                </a:lnTo>
                <a:cubicBezTo>
                  <a:pt x="5744" y="3071"/>
                  <a:pt x="5743" y="3069"/>
                  <a:pt x="5742" y="3069"/>
                </a:cubicBezTo>
                <a:close/>
                <a:moveTo>
                  <a:pt x="6487" y="3069"/>
                </a:moveTo>
                <a:cubicBezTo>
                  <a:pt x="6489" y="3069"/>
                  <a:pt x="6491" y="3070"/>
                  <a:pt x="6491" y="3072"/>
                </a:cubicBezTo>
                <a:cubicBezTo>
                  <a:pt x="6492" y="3075"/>
                  <a:pt x="6490" y="3078"/>
                  <a:pt x="6487" y="3079"/>
                </a:cubicBezTo>
                <a:lnTo>
                  <a:pt x="6487" y="3078"/>
                </a:lnTo>
                <a:cubicBezTo>
                  <a:pt x="6484" y="3079"/>
                  <a:pt x="6481" y="3078"/>
                  <a:pt x="6480" y="3076"/>
                </a:cubicBezTo>
                <a:cubicBezTo>
                  <a:pt x="6480" y="3074"/>
                  <a:pt x="6482" y="3072"/>
                  <a:pt x="6485" y="3070"/>
                </a:cubicBezTo>
                <a:cubicBezTo>
                  <a:pt x="6486" y="3070"/>
                  <a:pt x="6486" y="3069"/>
                  <a:pt x="6487" y="3069"/>
                </a:cubicBezTo>
                <a:close/>
                <a:moveTo>
                  <a:pt x="5665" y="3069"/>
                </a:moveTo>
                <a:cubicBezTo>
                  <a:pt x="5667" y="3070"/>
                  <a:pt x="5671" y="3074"/>
                  <a:pt x="5675" y="3082"/>
                </a:cubicBezTo>
                <a:cubicBezTo>
                  <a:pt x="5680" y="3087"/>
                  <a:pt x="5680" y="3093"/>
                  <a:pt x="5677" y="3095"/>
                </a:cubicBezTo>
                <a:cubicBezTo>
                  <a:pt x="5674" y="3096"/>
                  <a:pt x="5670" y="3092"/>
                  <a:pt x="5667" y="3085"/>
                </a:cubicBezTo>
                <a:lnTo>
                  <a:pt x="5667" y="3085"/>
                </a:lnTo>
                <a:cubicBezTo>
                  <a:pt x="5662" y="3074"/>
                  <a:pt x="5663" y="3069"/>
                  <a:pt x="5665" y="3069"/>
                </a:cubicBezTo>
                <a:close/>
                <a:moveTo>
                  <a:pt x="5735" y="3052"/>
                </a:moveTo>
                <a:cubicBezTo>
                  <a:pt x="5732" y="3052"/>
                  <a:pt x="5730" y="3054"/>
                  <a:pt x="5730" y="3056"/>
                </a:cubicBezTo>
                <a:cubicBezTo>
                  <a:pt x="5731" y="3058"/>
                  <a:pt x="5734" y="3060"/>
                  <a:pt x="5737" y="3060"/>
                </a:cubicBezTo>
                <a:cubicBezTo>
                  <a:pt x="5739" y="3061"/>
                  <a:pt x="5742" y="3059"/>
                  <a:pt x="5741" y="3056"/>
                </a:cubicBezTo>
                <a:lnTo>
                  <a:pt x="5742" y="3056"/>
                </a:lnTo>
                <a:cubicBezTo>
                  <a:pt x="5742" y="3053"/>
                  <a:pt x="5739" y="3051"/>
                  <a:pt x="5735" y="3052"/>
                </a:cubicBezTo>
                <a:close/>
                <a:moveTo>
                  <a:pt x="6306" y="3047"/>
                </a:moveTo>
                <a:cubicBezTo>
                  <a:pt x="6308" y="3051"/>
                  <a:pt x="6310" y="3054"/>
                  <a:pt x="6313" y="3058"/>
                </a:cubicBezTo>
                <a:cubicBezTo>
                  <a:pt x="6318" y="3064"/>
                  <a:pt x="6318" y="3070"/>
                  <a:pt x="6314" y="3073"/>
                </a:cubicBezTo>
                <a:cubicBezTo>
                  <a:pt x="6311" y="3075"/>
                  <a:pt x="6306" y="3077"/>
                  <a:pt x="6304" y="3076"/>
                </a:cubicBezTo>
                <a:cubicBezTo>
                  <a:pt x="6296" y="3068"/>
                  <a:pt x="6295" y="3058"/>
                  <a:pt x="6300" y="3049"/>
                </a:cubicBezTo>
                <a:cubicBezTo>
                  <a:pt x="6303" y="3047"/>
                  <a:pt x="6306" y="3047"/>
                  <a:pt x="6306" y="3047"/>
                </a:cubicBezTo>
                <a:close/>
                <a:moveTo>
                  <a:pt x="6618" y="3040"/>
                </a:moveTo>
                <a:cubicBezTo>
                  <a:pt x="6622" y="3040"/>
                  <a:pt x="6629" y="3043"/>
                  <a:pt x="6637" y="3049"/>
                </a:cubicBezTo>
                <a:cubicBezTo>
                  <a:pt x="6648" y="3055"/>
                  <a:pt x="6653" y="3064"/>
                  <a:pt x="6651" y="3074"/>
                </a:cubicBezTo>
                <a:cubicBezTo>
                  <a:pt x="6650" y="3080"/>
                  <a:pt x="6652" y="3087"/>
                  <a:pt x="6656" y="3093"/>
                </a:cubicBezTo>
                <a:cubicBezTo>
                  <a:pt x="6661" y="3098"/>
                  <a:pt x="6666" y="3103"/>
                  <a:pt x="6669" y="3109"/>
                </a:cubicBezTo>
                <a:cubicBezTo>
                  <a:pt x="6673" y="3117"/>
                  <a:pt x="6671" y="3120"/>
                  <a:pt x="6666" y="3121"/>
                </a:cubicBezTo>
                <a:cubicBezTo>
                  <a:pt x="6661" y="3122"/>
                  <a:pt x="6655" y="3117"/>
                  <a:pt x="6652" y="3110"/>
                </a:cubicBezTo>
                <a:cubicBezTo>
                  <a:pt x="6648" y="3103"/>
                  <a:pt x="6642" y="3092"/>
                  <a:pt x="6638" y="3084"/>
                </a:cubicBezTo>
                <a:cubicBezTo>
                  <a:pt x="6633" y="3077"/>
                  <a:pt x="6627" y="3067"/>
                  <a:pt x="6624" y="3061"/>
                </a:cubicBezTo>
                <a:cubicBezTo>
                  <a:pt x="6621" y="3056"/>
                  <a:pt x="6617" y="3049"/>
                  <a:pt x="6614" y="3046"/>
                </a:cubicBezTo>
                <a:lnTo>
                  <a:pt x="6615" y="3046"/>
                </a:lnTo>
                <a:cubicBezTo>
                  <a:pt x="6612" y="3041"/>
                  <a:pt x="6613" y="3039"/>
                  <a:pt x="6618" y="3040"/>
                </a:cubicBezTo>
                <a:close/>
                <a:moveTo>
                  <a:pt x="6294" y="3037"/>
                </a:moveTo>
                <a:cubicBezTo>
                  <a:pt x="6298" y="3037"/>
                  <a:pt x="6297" y="3041"/>
                  <a:pt x="6293" y="3045"/>
                </a:cubicBezTo>
                <a:cubicBezTo>
                  <a:pt x="6289" y="3051"/>
                  <a:pt x="6288" y="3049"/>
                  <a:pt x="6287" y="3045"/>
                </a:cubicBezTo>
                <a:cubicBezTo>
                  <a:pt x="6287" y="3042"/>
                  <a:pt x="6289" y="3039"/>
                  <a:pt x="6292" y="3038"/>
                </a:cubicBezTo>
                <a:lnTo>
                  <a:pt x="6292" y="3038"/>
                </a:lnTo>
                <a:cubicBezTo>
                  <a:pt x="6293" y="3037"/>
                  <a:pt x="6293" y="3037"/>
                  <a:pt x="6294" y="3037"/>
                </a:cubicBezTo>
                <a:close/>
                <a:moveTo>
                  <a:pt x="6475" y="3035"/>
                </a:moveTo>
                <a:cubicBezTo>
                  <a:pt x="6477" y="3035"/>
                  <a:pt x="6478" y="3036"/>
                  <a:pt x="6479" y="3040"/>
                </a:cubicBezTo>
                <a:cubicBezTo>
                  <a:pt x="6480" y="3047"/>
                  <a:pt x="6479" y="3048"/>
                  <a:pt x="6473" y="3046"/>
                </a:cubicBezTo>
                <a:lnTo>
                  <a:pt x="6473" y="3045"/>
                </a:lnTo>
                <a:cubicBezTo>
                  <a:pt x="6467" y="3043"/>
                  <a:pt x="6466" y="3041"/>
                  <a:pt x="6471" y="3037"/>
                </a:cubicBezTo>
                <a:cubicBezTo>
                  <a:pt x="6473" y="3036"/>
                  <a:pt x="6474" y="3035"/>
                  <a:pt x="6475" y="3035"/>
                </a:cubicBezTo>
                <a:close/>
                <a:moveTo>
                  <a:pt x="5721" y="3013"/>
                </a:moveTo>
                <a:cubicBezTo>
                  <a:pt x="5721" y="3013"/>
                  <a:pt x="5720" y="3014"/>
                  <a:pt x="5720" y="3014"/>
                </a:cubicBezTo>
                <a:cubicBezTo>
                  <a:pt x="5717" y="3017"/>
                  <a:pt x="5726" y="3050"/>
                  <a:pt x="5733" y="3049"/>
                </a:cubicBezTo>
                <a:lnTo>
                  <a:pt x="5734" y="3048"/>
                </a:lnTo>
                <a:cubicBezTo>
                  <a:pt x="5735" y="3042"/>
                  <a:pt x="5734" y="3035"/>
                  <a:pt x="5731" y="3029"/>
                </a:cubicBezTo>
                <a:cubicBezTo>
                  <a:pt x="5728" y="3018"/>
                  <a:pt x="5724" y="3013"/>
                  <a:pt x="5721" y="3013"/>
                </a:cubicBezTo>
                <a:close/>
                <a:moveTo>
                  <a:pt x="6536" y="2946"/>
                </a:moveTo>
                <a:cubicBezTo>
                  <a:pt x="6534" y="2947"/>
                  <a:pt x="6533" y="2949"/>
                  <a:pt x="6534" y="2952"/>
                </a:cubicBezTo>
                <a:lnTo>
                  <a:pt x="6534" y="2953"/>
                </a:lnTo>
                <a:cubicBezTo>
                  <a:pt x="6535" y="2957"/>
                  <a:pt x="6538" y="2959"/>
                  <a:pt x="6541" y="2959"/>
                </a:cubicBezTo>
                <a:cubicBezTo>
                  <a:pt x="6544" y="2958"/>
                  <a:pt x="6546" y="2956"/>
                  <a:pt x="6546" y="2953"/>
                </a:cubicBezTo>
                <a:cubicBezTo>
                  <a:pt x="6545" y="2950"/>
                  <a:pt x="6543" y="2948"/>
                  <a:pt x="6539" y="2947"/>
                </a:cubicBezTo>
                <a:cubicBezTo>
                  <a:pt x="6538" y="2946"/>
                  <a:pt x="6537" y="2946"/>
                  <a:pt x="6536" y="2946"/>
                </a:cubicBezTo>
                <a:close/>
                <a:moveTo>
                  <a:pt x="5650" y="2944"/>
                </a:moveTo>
                <a:cubicBezTo>
                  <a:pt x="5652" y="2944"/>
                  <a:pt x="5653" y="2945"/>
                  <a:pt x="5653" y="2948"/>
                </a:cubicBezTo>
                <a:cubicBezTo>
                  <a:pt x="5654" y="2952"/>
                  <a:pt x="5652" y="2953"/>
                  <a:pt x="5648" y="2953"/>
                </a:cubicBezTo>
                <a:cubicBezTo>
                  <a:pt x="5645" y="2952"/>
                  <a:pt x="5643" y="2950"/>
                  <a:pt x="5645" y="2948"/>
                </a:cubicBezTo>
                <a:cubicBezTo>
                  <a:pt x="5647" y="2945"/>
                  <a:pt x="5648" y="2943"/>
                  <a:pt x="5650" y="2944"/>
                </a:cubicBezTo>
                <a:close/>
                <a:moveTo>
                  <a:pt x="145" y="2939"/>
                </a:moveTo>
                <a:cubicBezTo>
                  <a:pt x="149" y="2939"/>
                  <a:pt x="153" y="2946"/>
                  <a:pt x="155" y="2957"/>
                </a:cubicBezTo>
                <a:cubicBezTo>
                  <a:pt x="155" y="2967"/>
                  <a:pt x="158" y="2976"/>
                  <a:pt x="161" y="2986"/>
                </a:cubicBezTo>
                <a:cubicBezTo>
                  <a:pt x="165" y="2998"/>
                  <a:pt x="166" y="3011"/>
                  <a:pt x="166" y="3023"/>
                </a:cubicBezTo>
                <a:cubicBezTo>
                  <a:pt x="166" y="3037"/>
                  <a:pt x="169" y="3077"/>
                  <a:pt x="174" y="3110"/>
                </a:cubicBezTo>
                <a:cubicBezTo>
                  <a:pt x="178" y="3131"/>
                  <a:pt x="179" y="3153"/>
                  <a:pt x="179" y="3174"/>
                </a:cubicBezTo>
                <a:cubicBezTo>
                  <a:pt x="178" y="3185"/>
                  <a:pt x="179" y="3196"/>
                  <a:pt x="182" y="3206"/>
                </a:cubicBezTo>
                <a:lnTo>
                  <a:pt x="183" y="3206"/>
                </a:lnTo>
                <a:cubicBezTo>
                  <a:pt x="185" y="3216"/>
                  <a:pt x="185" y="3227"/>
                  <a:pt x="180" y="3237"/>
                </a:cubicBezTo>
                <a:cubicBezTo>
                  <a:pt x="173" y="3241"/>
                  <a:pt x="174" y="3244"/>
                  <a:pt x="158" y="3133"/>
                </a:cubicBezTo>
                <a:cubicBezTo>
                  <a:pt x="144" y="3038"/>
                  <a:pt x="135" y="2953"/>
                  <a:pt x="138" y="2946"/>
                </a:cubicBezTo>
                <a:cubicBezTo>
                  <a:pt x="140" y="2941"/>
                  <a:pt x="142" y="2939"/>
                  <a:pt x="145" y="2939"/>
                </a:cubicBezTo>
                <a:close/>
                <a:moveTo>
                  <a:pt x="6456" y="2924"/>
                </a:moveTo>
                <a:cubicBezTo>
                  <a:pt x="6469" y="2922"/>
                  <a:pt x="6495" y="2967"/>
                  <a:pt x="6484" y="2973"/>
                </a:cubicBezTo>
                <a:cubicBezTo>
                  <a:pt x="6481" y="2975"/>
                  <a:pt x="6473" y="2974"/>
                  <a:pt x="6466" y="2970"/>
                </a:cubicBezTo>
                <a:lnTo>
                  <a:pt x="6465" y="2970"/>
                </a:lnTo>
                <a:cubicBezTo>
                  <a:pt x="6450" y="2961"/>
                  <a:pt x="6443" y="2926"/>
                  <a:pt x="6456" y="2924"/>
                </a:cubicBezTo>
                <a:close/>
                <a:moveTo>
                  <a:pt x="145" y="2915"/>
                </a:moveTo>
                <a:cubicBezTo>
                  <a:pt x="148" y="2915"/>
                  <a:pt x="151" y="2917"/>
                  <a:pt x="151" y="2920"/>
                </a:cubicBezTo>
                <a:lnTo>
                  <a:pt x="151" y="2920"/>
                </a:lnTo>
                <a:cubicBezTo>
                  <a:pt x="151" y="2922"/>
                  <a:pt x="150" y="2925"/>
                  <a:pt x="146" y="2927"/>
                </a:cubicBezTo>
                <a:cubicBezTo>
                  <a:pt x="143" y="2929"/>
                  <a:pt x="140" y="2927"/>
                  <a:pt x="140" y="2923"/>
                </a:cubicBezTo>
                <a:cubicBezTo>
                  <a:pt x="139" y="2919"/>
                  <a:pt x="142" y="2916"/>
                  <a:pt x="145" y="2915"/>
                </a:cubicBezTo>
                <a:close/>
                <a:moveTo>
                  <a:pt x="5866" y="2848"/>
                </a:moveTo>
                <a:cubicBezTo>
                  <a:pt x="5867" y="2848"/>
                  <a:pt x="5868" y="2850"/>
                  <a:pt x="5869" y="2853"/>
                </a:cubicBezTo>
                <a:cubicBezTo>
                  <a:pt x="5870" y="2858"/>
                  <a:pt x="5869" y="2860"/>
                  <a:pt x="5867" y="2858"/>
                </a:cubicBezTo>
                <a:lnTo>
                  <a:pt x="5867" y="2859"/>
                </a:lnTo>
                <a:cubicBezTo>
                  <a:pt x="5864" y="2856"/>
                  <a:pt x="5864" y="2853"/>
                  <a:pt x="5865" y="2849"/>
                </a:cubicBezTo>
                <a:cubicBezTo>
                  <a:pt x="5865" y="2849"/>
                  <a:pt x="5866" y="2848"/>
                  <a:pt x="5866" y="2848"/>
                </a:cubicBezTo>
                <a:close/>
                <a:moveTo>
                  <a:pt x="6417" y="2837"/>
                </a:moveTo>
                <a:cubicBezTo>
                  <a:pt x="6418" y="2837"/>
                  <a:pt x="6419" y="2837"/>
                  <a:pt x="6420" y="2838"/>
                </a:cubicBezTo>
                <a:cubicBezTo>
                  <a:pt x="6425" y="2839"/>
                  <a:pt x="6426" y="2840"/>
                  <a:pt x="6421" y="2844"/>
                </a:cubicBezTo>
                <a:cubicBezTo>
                  <a:pt x="6414" y="2850"/>
                  <a:pt x="6401" y="2854"/>
                  <a:pt x="6400" y="2849"/>
                </a:cubicBezTo>
                <a:cubicBezTo>
                  <a:pt x="6399" y="2844"/>
                  <a:pt x="6411" y="2838"/>
                  <a:pt x="6417" y="2837"/>
                </a:cubicBezTo>
                <a:close/>
                <a:moveTo>
                  <a:pt x="6550" y="2831"/>
                </a:moveTo>
                <a:cubicBezTo>
                  <a:pt x="6551" y="2831"/>
                  <a:pt x="6553" y="2832"/>
                  <a:pt x="6556" y="2835"/>
                </a:cubicBezTo>
                <a:cubicBezTo>
                  <a:pt x="6562" y="2840"/>
                  <a:pt x="6566" y="2846"/>
                  <a:pt x="6568" y="2852"/>
                </a:cubicBezTo>
                <a:cubicBezTo>
                  <a:pt x="6569" y="2856"/>
                  <a:pt x="6574" y="2859"/>
                  <a:pt x="6580" y="2861"/>
                </a:cubicBezTo>
                <a:cubicBezTo>
                  <a:pt x="6588" y="2864"/>
                  <a:pt x="6593" y="2870"/>
                  <a:pt x="6595" y="2876"/>
                </a:cubicBezTo>
                <a:cubicBezTo>
                  <a:pt x="6601" y="2888"/>
                  <a:pt x="6601" y="2889"/>
                  <a:pt x="6591" y="2883"/>
                </a:cubicBezTo>
                <a:cubicBezTo>
                  <a:pt x="6580" y="2878"/>
                  <a:pt x="6580" y="2878"/>
                  <a:pt x="6581" y="2885"/>
                </a:cubicBezTo>
                <a:cubicBezTo>
                  <a:pt x="6585" y="2892"/>
                  <a:pt x="6590" y="2898"/>
                  <a:pt x="6597" y="2904"/>
                </a:cubicBezTo>
                <a:cubicBezTo>
                  <a:pt x="6612" y="2916"/>
                  <a:pt x="6619" y="2936"/>
                  <a:pt x="6610" y="2941"/>
                </a:cubicBezTo>
                <a:cubicBezTo>
                  <a:pt x="6596" y="2949"/>
                  <a:pt x="6570" y="2910"/>
                  <a:pt x="6556" y="2862"/>
                </a:cubicBezTo>
                <a:lnTo>
                  <a:pt x="6556" y="2862"/>
                </a:lnTo>
                <a:cubicBezTo>
                  <a:pt x="6550" y="2840"/>
                  <a:pt x="6547" y="2831"/>
                  <a:pt x="6550" y="2831"/>
                </a:cubicBezTo>
                <a:close/>
                <a:moveTo>
                  <a:pt x="6514" y="2802"/>
                </a:moveTo>
                <a:cubicBezTo>
                  <a:pt x="6516" y="2802"/>
                  <a:pt x="6517" y="2804"/>
                  <a:pt x="6520" y="2806"/>
                </a:cubicBezTo>
                <a:cubicBezTo>
                  <a:pt x="6524" y="2810"/>
                  <a:pt x="6523" y="2811"/>
                  <a:pt x="6517" y="2808"/>
                </a:cubicBezTo>
                <a:cubicBezTo>
                  <a:pt x="6512" y="2807"/>
                  <a:pt x="6510" y="2804"/>
                  <a:pt x="6512" y="2803"/>
                </a:cubicBezTo>
                <a:cubicBezTo>
                  <a:pt x="6512" y="2803"/>
                  <a:pt x="6512" y="2802"/>
                  <a:pt x="6513" y="2802"/>
                </a:cubicBezTo>
                <a:cubicBezTo>
                  <a:pt x="6513" y="2802"/>
                  <a:pt x="6514" y="2802"/>
                  <a:pt x="6514" y="2802"/>
                </a:cubicBezTo>
                <a:close/>
                <a:moveTo>
                  <a:pt x="6418" y="2793"/>
                </a:moveTo>
                <a:cubicBezTo>
                  <a:pt x="6422" y="2795"/>
                  <a:pt x="6425" y="2797"/>
                  <a:pt x="6425" y="2800"/>
                </a:cubicBezTo>
                <a:cubicBezTo>
                  <a:pt x="6426" y="2802"/>
                  <a:pt x="6424" y="2805"/>
                  <a:pt x="6420" y="2806"/>
                </a:cubicBezTo>
                <a:lnTo>
                  <a:pt x="6420" y="2805"/>
                </a:lnTo>
                <a:cubicBezTo>
                  <a:pt x="6417" y="2806"/>
                  <a:pt x="6414" y="2803"/>
                  <a:pt x="6413" y="2799"/>
                </a:cubicBezTo>
                <a:cubicBezTo>
                  <a:pt x="6412" y="2795"/>
                  <a:pt x="6415" y="2793"/>
                  <a:pt x="6418" y="2793"/>
                </a:cubicBezTo>
                <a:close/>
                <a:moveTo>
                  <a:pt x="5817" y="2784"/>
                </a:moveTo>
                <a:cubicBezTo>
                  <a:pt x="5818" y="2784"/>
                  <a:pt x="5819" y="2784"/>
                  <a:pt x="5820" y="2784"/>
                </a:cubicBezTo>
                <a:cubicBezTo>
                  <a:pt x="5823" y="2784"/>
                  <a:pt x="5826" y="2786"/>
                  <a:pt x="5827" y="2788"/>
                </a:cubicBezTo>
                <a:cubicBezTo>
                  <a:pt x="5827" y="2790"/>
                  <a:pt x="5825" y="2792"/>
                  <a:pt x="5821" y="2793"/>
                </a:cubicBezTo>
                <a:lnTo>
                  <a:pt x="5822" y="2794"/>
                </a:lnTo>
                <a:cubicBezTo>
                  <a:pt x="5818" y="2794"/>
                  <a:pt x="5815" y="2792"/>
                  <a:pt x="5815" y="2788"/>
                </a:cubicBezTo>
                <a:cubicBezTo>
                  <a:pt x="5814" y="2786"/>
                  <a:pt x="5815" y="2784"/>
                  <a:pt x="5817" y="2784"/>
                </a:cubicBezTo>
                <a:close/>
                <a:moveTo>
                  <a:pt x="6567" y="2779"/>
                </a:moveTo>
                <a:cubicBezTo>
                  <a:pt x="6575" y="2779"/>
                  <a:pt x="6579" y="2783"/>
                  <a:pt x="6576" y="2790"/>
                </a:cubicBezTo>
                <a:cubicBezTo>
                  <a:pt x="6573" y="2797"/>
                  <a:pt x="6563" y="2794"/>
                  <a:pt x="6561" y="2785"/>
                </a:cubicBezTo>
                <a:lnTo>
                  <a:pt x="6561" y="2785"/>
                </a:lnTo>
                <a:cubicBezTo>
                  <a:pt x="6561" y="2781"/>
                  <a:pt x="6563" y="2779"/>
                  <a:pt x="6567" y="2779"/>
                </a:cubicBezTo>
                <a:close/>
                <a:moveTo>
                  <a:pt x="6500" y="2758"/>
                </a:moveTo>
                <a:cubicBezTo>
                  <a:pt x="6501" y="2758"/>
                  <a:pt x="6503" y="2759"/>
                  <a:pt x="6505" y="2759"/>
                </a:cubicBezTo>
                <a:cubicBezTo>
                  <a:pt x="6510" y="2761"/>
                  <a:pt x="6514" y="2764"/>
                  <a:pt x="6516" y="2768"/>
                </a:cubicBezTo>
                <a:cubicBezTo>
                  <a:pt x="6516" y="2772"/>
                  <a:pt x="6514" y="2777"/>
                  <a:pt x="6509" y="2780"/>
                </a:cubicBezTo>
                <a:cubicBezTo>
                  <a:pt x="6502" y="2785"/>
                  <a:pt x="6500" y="2784"/>
                  <a:pt x="6498" y="2771"/>
                </a:cubicBezTo>
                <a:cubicBezTo>
                  <a:pt x="6496" y="2761"/>
                  <a:pt x="6496" y="2758"/>
                  <a:pt x="6500" y="2758"/>
                </a:cubicBezTo>
                <a:close/>
                <a:moveTo>
                  <a:pt x="6547" y="2758"/>
                </a:moveTo>
                <a:cubicBezTo>
                  <a:pt x="6548" y="2758"/>
                  <a:pt x="6549" y="2758"/>
                  <a:pt x="6550" y="2758"/>
                </a:cubicBezTo>
                <a:cubicBezTo>
                  <a:pt x="6556" y="2759"/>
                  <a:pt x="6563" y="2762"/>
                  <a:pt x="6564" y="2767"/>
                </a:cubicBezTo>
                <a:cubicBezTo>
                  <a:pt x="6564" y="2771"/>
                  <a:pt x="6563" y="2772"/>
                  <a:pt x="6554" y="2769"/>
                </a:cubicBezTo>
                <a:lnTo>
                  <a:pt x="6540" y="2766"/>
                </a:lnTo>
                <a:cubicBezTo>
                  <a:pt x="6539" y="2766"/>
                  <a:pt x="6539" y="2763"/>
                  <a:pt x="6541" y="2761"/>
                </a:cubicBezTo>
                <a:lnTo>
                  <a:pt x="6541" y="2760"/>
                </a:lnTo>
                <a:cubicBezTo>
                  <a:pt x="6542" y="2759"/>
                  <a:pt x="6545" y="2758"/>
                  <a:pt x="6547" y="2758"/>
                </a:cubicBezTo>
                <a:close/>
                <a:moveTo>
                  <a:pt x="5810" y="2752"/>
                </a:moveTo>
                <a:cubicBezTo>
                  <a:pt x="5811" y="2752"/>
                  <a:pt x="5813" y="2755"/>
                  <a:pt x="5814" y="2761"/>
                </a:cubicBezTo>
                <a:cubicBezTo>
                  <a:pt x="5815" y="2768"/>
                  <a:pt x="5814" y="2771"/>
                  <a:pt x="5812" y="2767"/>
                </a:cubicBezTo>
                <a:cubicBezTo>
                  <a:pt x="5810" y="2763"/>
                  <a:pt x="5809" y="2758"/>
                  <a:pt x="5810" y="2753"/>
                </a:cubicBezTo>
                <a:cubicBezTo>
                  <a:pt x="5810" y="2752"/>
                  <a:pt x="5810" y="2752"/>
                  <a:pt x="5810" y="2752"/>
                </a:cubicBezTo>
                <a:close/>
                <a:moveTo>
                  <a:pt x="5554" y="2733"/>
                </a:moveTo>
                <a:cubicBezTo>
                  <a:pt x="5555" y="2733"/>
                  <a:pt x="5554" y="2736"/>
                  <a:pt x="5555" y="2739"/>
                </a:cubicBezTo>
                <a:cubicBezTo>
                  <a:pt x="5555" y="2743"/>
                  <a:pt x="5554" y="2744"/>
                  <a:pt x="5552" y="2741"/>
                </a:cubicBezTo>
                <a:cubicBezTo>
                  <a:pt x="5549" y="2739"/>
                  <a:pt x="5549" y="2737"/>
                  <a:pt x="5551" y="2734"/>
                </a:cubicBezTo>
                <a:lnTo>
                  <a:pt x="5553" y="2734"/>
                </a:lnTo>
                <a:cubicBezTo>
                  <a:pt x="5554" y="2733"/>
                  <a:pt x="5554" y="2733"/>
                  <a:pt x="5554" y="2733"/>
                </a:cubicBezTo>
                <a:close/>
                <a:moveTo>
                  <a:pt x="6498" y="2732"/>
                </a:moveTo>
                <a:cubicBezTo>
                  <a:pt x="6500" y="2732"/>
                  <a:pt x="6503" y="2736"/>
                  <a:pt x="6504" y="2742"/>
                </a:cubicBezTo>
                <a:cubicBezTo>
                  <a:pt x="6506" y="2748"/>
                  <a:pt x="6504" y="2752"/>
                  <a:pt x="6500" y="2751"/>
                </a:cubicBezTo>
                <a:cubicBezTo>
                  <a:pt x="6495" y="2749"/>
                  <a:pt x="6493" y="2745"/>
                  <a:pt x="6492" y="2742"/>
                </a:cubicBezTo>
                <a:lnTo>
                  <a:pt x="6492" y="2741"/>
                </a:lnTo>
                <a:cubicBezTo>
                  <a:pt x="6491" y="2737"/>
                  <a:pt x="6493" y="2733"/>
                  <a:pt x="6496" y="2732"/>
                </a:cubicBezTo>
                <a:cubicBezTo>
                  <a:pt x="6497" y="2732"/>
                  <a:pt x="6497" y="2732"/>
                  <a:pt x="6498" y="2732"/>
                </a:cubicBezTo>
                <a:close/>
                <a:moveTo>
                  <a:pt x="5550" y="2720"/>
                </a:moveTo>
                <a:cubicBezTo>
                  <a:pt x="5551" y="2720"/>
                  <a:pt x="5552" y="2722"/>
                  <a:pt x="5552" y="2724"/>
                </a:cubicBezTo>
                <a:cubicBezTo>
                  <a:pt x="5553" y="2727"/>
                  <a:pt x="5551" y="2730"/>
                  <a:pt x="5548" y="2731"/>
                </a:cubicBezTo>
                <a:cubicBezTo>
                  <a:pt x="5548" y="2731"/>
                  <a:pt x="5548" y="2731"/>
                  <a:pt x="5548" y="2731"/>
                </a:cubicBezTo>
                <a:cubicBezTo>
                  <a:pt x="5545" y="2731"/>
                  <a:pt x="5542" y="2730"/>
                  <a:pt x="5541" y="2729"/>
                </a:cubicBezTo>
                <a:cubicBezTo>
                  <a:pt x="5541" y="2726"/>
                  <a:pt x="5543" y="2724"/>
                  <a:pt x="5546" y="2722"/>
                </a:cubicBezTo>
                <a:lnTo>
                  <a:pt x="5548" y="2721"/>
                </a:lnTo>
                <a:cubicBezTo>
                  <a:pt x="5549" y="2720"/>
                  <a:pt x="5550" y="2720"/>
                  <a:pt x="5550" y="2720"/>
                </a:cubicBezTo>
                <a:close/>
                <a:moveTo>
                  <a:pt x="5760" y="2685"/>
                </a:moveTo>
                <a:cubicBezTo>
                  <a:pt x="5762" y="2685"/>
                  <a:pt x="5764" y="2689"/>
                  <a:pt x="5768" y="2697"/>
                </a:cubicBezTo>
                <a:cubicBezTo>
                  <a:pt x="5772" y="2703"/>
                  <a:pt x="5772" y="2708"/>
                  <a:pt x="5769" y="2708"/>
                </a:cubicBezTo>
                <a:lnTo>
                  <a:pt x="5769" y="2709"/>
                </a:lnTo>
                <a:cubicBezTo>
                  <a:pt x="5765" y="2710"/>
                  <a:pt x="5762" y="2704"/>
                  <a:pt x="5760" y="2696"/>
                </a:cubicBezTo>
                <a:cubicBezTo>
                  <a:pt x="5759" y="2689"/>
                  <a:pt x="5759" y="2685"/>
                  <a:pt x="5760" y="2685"/>
                </a:cubicBezTo>
                <a:close/>
                <a:moveTo>
                  <a:pt x="6131" y="2676"/>
                </a:moveTo>
                <a:cubicBezTo>
                  <a:pt x="6130" y="2676"/>
                  <a:pt x="6130" y="2676"/>
                  <a:pt x="6129" y="2676"/>
                </a:cubicBezTo>
                <a:cubicBezTo>
                  <a:pt x="6126" y="2676"/>
                  <a:pt x="6124" y="2680"/>
                  <a:pt x="6125" y="2683"/>
                </a:cubicBezTo>
                <a:cubicBezTo>
                  <a:pt x="6125" y="2687"/>
                  <a:pt x="6128" y="2690"/>
                  <a:pt x="6132" y="2691"/>
                </a:cubicBezTo>
                <a:cubicBezTo>
                  <a:pt x="6136" y="2692"/>
                  <a:pt x="6138" y="2689"/>
                  <a:pt x="6137" y="2684"/>
                </a:cubicBezTo>
                <a:cubicBezTo>
                  <a:pt x="6136" y="2679"/>
                  <a:pt x="6134" y="2676"/>
                  <a:pt x="6131" y="2676"/>
                </a:cubicBezTo>
                <a:close/>
                <a:moveTo>
                  <a:pt x="6380" y="2673"/>
                </a:moveTo>
                <a:cubicBezTo>
                  <a:pt x="6381" y="2673"/>
                  <a:pt x="6382" y="2673"/>
                  <a:pt x="6382" y="2673"/>
                </a:cubicBezTo>
                <a:cubicBezTo>
                  <a:pt x="6386" y="2674"/>
                  <a:pt x="6389" y="2675"/>
                  <a:pt x="6389" y="2676"/>
                </a:cubicBezTo>
                <a:cubicBezTo>
                  <a:pt x="6389" y="2677"/>
                  <a:pt x="6387" y="2679"/>
                  <a:pt x="6384" y="2680"/>
                </a:cubicBezTo>
                <a:lnTo>
                  <a:pt x="6384" y="2680"/>
                </a:lnTo>
                <a:cubicBezTo>
                  <a:pt x="6381" y="2682"/>
                  <a:pt x="6378" y="2682"/>
                  <a:pt x="6377" y="2678"/>
                </a:cubicBezTo>
                <a:cubicBezTo>
                  <a:pt x="6377" y="2675"/>
                  <a:pt x="6378" y="2674"/>
                  <a:pt x="6380" y="2673"/>
                </a:cubicBezTo>
                <a:close/>
                <a:moveTo>
                  <a:pt x="6524" y="2632"/>
                </a:moveTo>
                <a:cubicBezTo>
                  <a:pt x="6525" y="2632"/>
                  <a:pt x="6525" y="2632"/>
                  <a:pt x="6526" y="2632"/>
                </a:cubicBezTo>
                <a:cubicBezTo>
                  <a:pt x="6530" y="2633"/>
                  <a:pt x="6533" y="2636"/>
                  <a:pt x="6533" y="2640"/>
                </a:cubicBezTo>
                <a:cubicBezTo>
                  <a:pt x="6534" y="2643"/>
                  <a:pt x="6533" y="2646"/>
                  <a:pt x="6529" y="2649"/>
                </a:cubicBezTo>
                <a:cubicBezTo>
                  <a:pt x="6525" y="2651"/>
                  <a:pt x="6523" y="2648"/>
                  <a:pt x="6522" y="2641"/>
                </a:cubicBezTo>
                <a:cubicBezTo>
                  <a:pt x="6521" y="2636"/>
                  <a:pt x="6522" y="2632"/>
                  <a:pt x="6524" y="2632"/>
                </a:cubicBezTo>
                <a:close/>
                <a:moveTo>
                  <a:pt x="5747" y="2622"/>
                </a:moveTo>
                <a:cubicBezTo>
                  <a:pt x="5748" y="2622"/>
                  <a:pt x="5751" y="2626"/>
                  <a:pt x="5755" y="2636"/>
                </a:cubicBezTo>
                <a:cubicBezTo>
                  <a:pt x="5759" y="2646"/>
                  <a:pt x="5764" y="2656"/>
                  <a:pt x="5769" y="2666"/>
                </a:cubicBezTo>
                <a:cubicBezTo>
                  <a:pt x="5773" y="2671"/>
                  <a:pt x="5773" y="2676"/>
                  <a:pt x="5769" y="2678"/>
                </a:cubicBezTo>
                <a:cubicBezTo>
                  <a:pt x="5759" y="2684"/>
                  <a:pt x="5757" y="2681"/>
                  <a:pt x="5751" y="2655"/>
                </a:cubicBezTo>
                <a:cubicBezTo>
                  <a:pt x="5746" y="2633"/>
                  <a:pt x="5745" y="2621"/>
                  <a:pt x="5747" y="2622"/>
                </a:cubicBezTo>
                <a:close/>
                <a:moveTo>
                  <a:pt x="5518" y="2609"/>
                </a:moveTo>
                <a:cubicBezTo>
                  <a:pt x="5521" y="2610"/>
                  <a:pt x="5525" y="2613"/>
                  <a:pt x="5528" y="2619"/>
                </a:cubicBezTo>
                <a:cubicBezTo>
                  <a:pt x="5539" y="2637"/>
                  <a:pt x="5544" y="2657"/>
                  <a:pt x="5545" y="2677"/>
                </a:cubicBezTo>
                <a:lnTo>
                  <a:pt x="5548" y="2676"/>
                </a:lnTo>
                <a:cubicBezTo>
                  <a:pt x="5547" y="2679"/>
                  <a:pt x="5545" y="2684"/>
                  <a:pt x="5541" y="2687"/>
                </a:cubicBezTo>
                <a:cubicBezTo>
                  <a:pt x="5536" y="2701"/>
                  <a:pt x="5518" y="2655"/>
                  <a:pt x="5512" y="2616"/>
                </a:cubicBezTo>
                <a:cubicBezTo>
                  <a:pt x="5512" y="2611"/>
                  <a:pt x="5514" y="2609"/>
                  <a:pt x="5518" y="2609"/>
                </a:cubicBezTo>
                <a:close/>
                <a:moveTo>
                  <a:pt x="6460" y="2597"/>
                </a:moveTo>
                <a:cubicBezTo>
                  <a:pt x="6466" y="2598"/>
                  <a:pt x="6474" y="2611"/>
                  <a:pt x="6481" y="2636"/>
                </a:cubicBezTo>
                <a:cubicBezTo>
                  <a:pt x="6486" y="2655"/>
                  <a:pt x="6494" y="2678"/>
                  <a:pt x="6497" y="2688"/>
                </a:cubicBezTo>
                <a:cubicBezTo>
                  <a:pt x="6502" y="2701"/>
                  <a:pt x="6503" y="2706"/>
                  <a:pt x="6496" y="2711"/>
                </a:cubicBezTo>
                <a:cubicBezTo>
                  <a:pt x="6489" y="2716"/>
                  <a:pt x="6488" y="2715"/>
                  <a:pt x="6486" y="2706"/>
                </a:cubicBezTo>
                <a:cubicBezTo>
                  <a:pt x="6486" y="2700"/>
                  <a:pt x="6478" y="2674"/>
                  <a:pt x="6469" y="2648"/>
                </a:cubicBezTo>
                <a:cubicBezTo>
                  <a:pt x="6463" y="2632"/>
                  <a:pt x="6459" y="2615"/>
                  <a:pt x="6456" y="2598"/>
                </a:cubicBezTo>
                <a:lnTo>
                  <a:pt x="6455" y="2599"/>
                </a:lnTo>
                <a:cubicBezTo>
                  <a:pt x="6457" y="2597"/>
                  <a:pt x="6458" y="2597"/>
                  <a:pt x="6460" y="2597"/>
                </a:cubicBezTo>
                <a:close/>
                <a:moveTo>
                  <a:pt x="5580" y="2597"/>
                </a:moveTo>
                <a:cubicBezTo>
                  <a:pt x="5585" y="2598"/>
                  <a:pt x="5595" y="2629"/>
                  <a:pt x="5607" y="2684"/>
                </a:cubicBezTo>
                <a:cubicBezTo>
                  <a:pt x="5616" y="2725"/>
                  <a:pt x="5626" y="2763"/>
                  <a:pt x="5628" y="2769"/>
                </a:cubicBezTo>
                <a:cubicBezTo>
                  <a:pt x="5632" y="2781"/>
                  <a:pt x="5634" y="2794"/>
                  <a:pt x="5634" y="2806"/>
                </a:cubicBezTo>
                <a:cubicBezTo>
                  <a:pt x="5633" y="2818"/>
                  <a:pt x="5635" y="2830"/>
                  <a:pt x="5638" y="2841"/>
                </a:cubicBezTo>
                <a:cubicBezTo>
                  <a:pt x="5644" y="2850"/>
                  <a:pt x="5634" y="2871"/>
                  <a:pt x="5628" y="2872"/>
                </a:cubicBezTo>
                <a:cubicBezTo>
                  <a:pt x="5622" y="2873"/>
                  <a:pt x="5621" y="2867"/>
                  <a:pt x="5627" y="2863"/>
                </a:cubicBezTo>
                <a:lnTo>
                  <a:pt x="5630" y="2863"/>
                </a:lnTo>
                <a:cubicBezTo>
                  <a:pt x="5630" y="2852"/>
                  <a:pt x="5628" y="2841"/>
                  <a:pt x="5623" y="2831"/>
                </a:cubicBezTo>
                <a:cubicBezTo>
                  <a:pt x="5618" y="2814"/>
                  <a:pt x="5606" y="2761"/>
                  <a:pt x="5596" y="2714"/>
                </a:cubicBezTo>
                <a:cubicBezTo>
                  <a:pt x="5582" y="2646"/>
                  <a:pt x="5574" y="2628"/>
                  <a:pt x="5570" y="2629"/>
                </a:cubicBezTo>
                <a:cubicBezTo>
                  <a:pt x="5567" y="2630"/>
                  <a:pt x="5563" y="2629"/>
                  <a:pt x="5562" y="2626"/>
                </a:cubicBezTo>
                <a:cubicBezTo>
                  <a:pt x="5562" y="2623"/>
                  <a:pt x="5564" y="2620"/>
                  <a:pt x="5568" y="2620"/>
                </a:cubicBezTo>
                <a:cubicBezTo>
                  <a:pt x="5573" y="2620"/>
                  <a:pt x="5577" y="2614"/>
                  <a:pt x="5577" y="2607"/>
                </a:cubicBezTo>
                <a:cubicBezTo>
                  <a:pt x="5577" y="2600"/>
                  <a:pt x="5578" y="2597"/>
                  <a:pt x="5580" y="2597"/>
                </a:cubicBezTo>
                <a:close/>
                <a:moveTo>
                  <a:pt x="5515" y="2596"/>
                </a:moveTo>
                <a:cubicBezTo>
                  <a:pt x="5516" y="2596"/>
                  <a:pt x="5515" y="2598"/>
                  <a:pt x="5516" y="2602"/>
                </a:cubicBezTo>
                <a:cubicBezTo>
                  <a:pt x="5516" y="2606"/>
                  <a:pt x="5515" y="2607"/>
                  <a:pt x="5513" y="2604"/>
                </a:cubicBezTo>
                <a:cubicBezTo>
                  <a:pt x="5510" y="2602"/>
                  <a:pt x="5510" y="2600"/>
                  <a:pt x="5512" y="2597"/>
                </a:cubicBezTo>
                <a:lnTo>
                  <a:pt x="5513" y="2596"/>
                </a:lnTo>
                <a:cubicBezTo>
                  <a:pt x="5514" y="2596"/>
                  <a:pt x="5514" y="2596"/>
                  <a:pt x="5515" y="2596"/>
                </a:cubicBezTo>
                <a:close/>
                <a:moveTo>
                  <a:pt x="5514" y="2572"/>
                </a:moveTo>
                <a:cubicBezTo>
                  <a:pt x="5520" y="2573"/>
                  <a:pt x="5521" y="2579"/>
                  <a:pt x="5517" y="2587"/>
                </a:cubicBezTo>
                <a:cubicBezTo>
                  <a:pt x="5516" y="2591"/>
                  <a:pt x="5517" y="2594"/>
                  <a:pt x="5510" y="2589"/>
                </a:cubicBezTo>
                <a:cubicBezTo>
                  <a:pt x="5503" y="2585"/>
                  <a:pt x="5506" y="2571"/>
                  <a:pt x="5514" y="2572"/>
                </a:cubicBezTo>
                <a:lnTo>
                  <a:pt x="5514" y="2572"/>
                </a:lnTo>
                <a:close/>
                <a:moveTo>
                  <a:pt x="6451" y="2558"/>
                </a:moveTo>
                <a:cubicBezTo>
                  <a:pt x="6453" y="2558"/>
                  <a:pt x="6454" y="2558"/>
                  <a:pt x="6454" y="2559"/>
                </a:cubicBezTo>
                <a:cubicBezTo>
                  <a:pt x="6460" y="2562"/>
                  <a:pt x="6459" y="2568"/>
                  <a:pt x="6453" y="2572"/>
                </a:cubicBezTo>
                <a:cubicBezTo>
                  <a:pt x="6450" y="2573"/>
                  <a:pt x="6447" y="2571"/>
                  <a:pt x="6446" y="2566"/>
                </a:cubicBezTo>
                <a:cubicBezTo>
                  <a:pt x="6445" y="2560"/>
                  <a:pt x="6447" y="2557"/>
                  <a:pt x="6451" y="2558"/>
                </a:cubicBezTo>
                <a:lnTo>
                  <a:pt x="6451" y="2558"/>
                </a:lnTo>
                <a:close/>
                <a:moveTo>
                  <a:pt x="213" y="2552"/>
                </a:moveTo>
                <a:cubicBezTo>
                  <a:pt x="216" y="2551"/>
                  <a:pt x="220" y="2561"/>
                  <a:pt x="224" y="2578"/>
                </a:cubicBezTo>
                <a:cubicBezTo>
                  <a:pt x="227" y="2588"/>
                  <a:pt x="228" y="2599"/>
                  <a:pt x="227" y="2610"/>
                </a:cubicBezTo>
                <a:cubicBezTo>
                  <a:pt x="227" y="2631"/>
                  <a:pt x="230" y="2652"/>
                  <a:pt x="234" y="2673"/>
                </a:cubicBezTo>
                <a:cubicBezTo>
                  <a:pt x="239" y="2706"/>
                  <a:pt x="243" y="2745"/>
                  <a:pt x="242" y="2759"/>
                </a:cubicBezTo>
                <a:cubicBezTo>
                  <a:pt x="241" y="2783"/>
                  <a:pt x="243" y="2819"/>
                  <a:pt x="254" y="2946"/>
                </a:cubicBezTo>
                <a:cubicBezTo>
                  <a:pt x="257" y="2976"/>
                  <a:pt x="259" y="3014"/>
                  <a:pt x="259" y="3031"/>
                </a:cubicBezTo>
                <a:cubicBezTo>
                  <a:pt x="259" y="3064"/>
                  <a:pt x="264" y="3124"/>
                  <a:pt x="267" y="3137"/>
                </a:cubicBezTo>
                <a:cubicBezTo>
                  <a:pt x="269" y="3140"/>
                  <a:pt x="267" y="3144"/>
                  <a:pt x="263" y="3148"/>
                </a:cubicBezTo>
                <a:cubicBezTo>
                  <a:pt x="258" y="3150"/>
                  <a:pt x="257" y="3141"/>
                  <a:pt x="253" y="3111"/>
                </a:cubicBezTo>
                <a:cubicBezTo>
                  <a:pt x="251" y="3089"/>
                  <a:pt x="246" y="3050"/>
                  <a:pt x="242" y="3025"/>
                </a:cubicBezTo>
                <a:cubicBezTo>
                  <a:pt x="239" y="3000"/>
                  <a:pt x="235" y="2957"/>
                  <a:pt x="233" y="2930"/>
                </a:cubicBezTo>
                <a:cubicBezTo>
                  <a:pt x="230" y="2903"/>
                  <a:pt x="228" y="2865"/>
                  <a:pt x="226" y="2848"/>
                </a:cubicBezTo>
                <a:cubicBezTo>
                  <a:pt x="225" y="2832"/>
                  <a:pt x="223" y="2804"/>
                  <a:pt x="223" y="2788"/>
                </a:cubicBezTo>
                <a:cubicBezTo>
                  <a:pt x="225" y="2758"/>
                  <a:pt x="224" y="2729"/>
                  <a:pt x="218" y="2699"/>
                </a:cubicBezTo>
                <a:cubicBezTo>
                  <a:pt x="215" y="2685"/>
                  <a:pt x="213" y="2654"/>
                  <a:pt x="211" y="2565"/>
                </a:cubicBezTo>
                <a:cubicBezTo>
                  <a:pt x="211" y="2556"/>
                  <a:pt x="212" y="2552"/>
                  <a:pt x="213" y="2552"/>
                </a:cubicBezTo>
                <a:close/>
                <a:moveTo>
                  <a:pt x="6113" y="2550"/>
                </a:moveTo>
                <a:cubicBezTo>
                  <a:pt x="6114" y="2550"/>
                  <a:pt x="6116" y="2554"/>
                  <a:pt x="6120" y="2561"/>
                </a:cubicBezTo>
                <a:lnTo>
                  <a:pt x="6119" y="2561"/>
                </a:lnTo>
                <a:cubicBezTo>
                  <a:pt x="6131" y="2584"/>
                  <a:pt x="6138" y="2605"/>
                  <a:pt x="6129" y="2610"/>
                </a:cubicBezTo>
                <a:cubicBezTo>
                  <a:pt x="6121" y="2615"/>
                  <a:pt x="6118" y="2609"/>
                  <a:pt x="6114" y="2582"/>
                </a:cubicBezTo>
                <a:cubicBezTo>
                  <a:pt x="6111" y="2559"/>
                  <a:pt x="6110" y="2549"/>
                  <a:pt x="6113" y="2550"/>
                </a:cubicBezTo>
                <a:close/>
                <a:moveTo>
                  <a:pt x="6478" y="2546"/>
                </a:moveTo>
                <a:cubicBezTo>
                  <a:pt x="6481" y="2546"/>
                  <a:pt x="6485" y="2550"/>
                  <a:pt x="6490" y="2560"/>
                </a:cubicBezTo>
                <a:cubicBezTo>
                  <a:pt x="6494" y="2568"/>
                  <a:pt x="6501" y="2576"/>
                  <a:pt x="6510" y="2582"/>
                </a:cubicBezTo>
                <a:cubicBezTo>
                  <a:pt x="6522" y="2589"/>
                  <a:pt x="6525" y="2593"/>
                  <a:pt x="6521" y="2602"/>
                </a:cubicBezTo>
                <a:cubicBezTo>
                  <a:pt x="6515" y="2616"/>
                  <a:pt x="6490" y="2597"/>
                  <a:pt x="6478" y="2568"/>
                </a:cubicBezTo>
                <a:lnTo>
                  <a:pt x="6478" y="2568"/>
                </a:lnTo>
                <a:cubicBezTo>
                  <a:pt x="6473" y="2555"/>
                  <a:pt x="6474" y="2547"/>
                  <a:pt x="6478" y="2546"/>
                </a:cubicBezTo>
                <a:close/>
                <a:moveTo>
                  <a:pt x="5479" y="2523"/>
                </a:moveTo>
                <a:cubicBezTo>
                  <a:pt x="5483" y="2525"/>
                  <a:pt x="5486" y="2527"/>
                  <a:pt x="5486" y="2529"/>
                </a:cubicBezTo>
                <a:cubicBezTo>
                  <a:pt x="5487" y="2532"/>
                  <a:pt x="5485" y="2535"/>
                  <a:pt x="5481" y="2535"/>
                </a:cubicBezTo>
                <a:cubicBezTo>
                  <a:pt x="5478" y="2536"/>
                  <a:pt x="5475" y="2533"/>
                  <a:pt x="5474" y="2529"/>
                </a:cubicBezTo>
                <a:cubicBezTo>
                  <a:pt x="5473" y="2525"/>
                  <a:pt x="5476" y="2523"/>
                  <a:pt x="5479" y="2523"/>
                </a:cubicBezTo>
                <a:close/>
                <a:moveTo>
                  <a:pt x="6111" y="2521"/>
                </a:moveTo>
                <a:cubicBezTo>
                  <a:pt x="6115" y="2520"/>
                  <a:pt x="6118" y="2524"/>
                  <a:pt x="6119" y="2528"/>
                </a:cubicBezTo>
                <a:cubicBezTo>
                  <a:pt x="6119" y="2531"/>
                  <a:pt x="6117" y="2534"/>
                  <a:pt x="6114" y="2533"/>
                </a:cubicBezTo>
                <a:cubicBezTo>
                  <a:pt x="6110" y="2532"/>
                  <a:pt x="6107" y="2530"/>
                  <a:pt x="6106" y="2527"/>
                </a:cubicBezTo>
                <a:cubicBezTo>
                  <a:pt x="6106" y="2525"/>
                  <a:pt x="6108" y="2522"/>
                  <a:pt x="6111" y="2521"/>
                </a:cubicBezTo>
                <a:lnTo>
                  <a:pt x="6111" y="2521"/>
                </a:lnTo>
                <a:close/>
                <a:moveTo>
                  <a:pt x="6460" y="2511"/>
                </a:moveTo>
                <a:cubicBezTo>
                  <a:pt x="6463" y="2511"/>
                  <a:pt x="6466" y="2514"/>
                  <a:pt x="6467" y="2517"/>
                </a:cubicBezTo>
                <a:cubicBezTo>
                  <a:pt x="6468" y="2521"/>
                  <a:pt x="6466" y="2525"/>
                  <a:pt x="6462" y="2525"/>
                </a:cubicBezTo>
                <a:cubicBezTo>
                  <a:pt x="6459" y="2526"/>
                  <a:pt x="6456" y="2523"/>
                  <a:pt x="6455" y="2519"/>
                </a:cubicBezTo>
                <a:lnTo>
                  <a:pt x="6454" y="2519"/>
                </a:lnTo>
                <a:cubicBezTo>
                  <a:pt x="6454" y="2515"/>
                  <a:pt x="6456" y="2512"/>
                  <a:pt x="6460" y="2511"/>
                </a:cubicBezTo>
                <a:close/>
                <a:moveTo>
                  <a:pt x="6447" y="2484"/>
                </a:moveTo>
                <a:cubicBezTo>
                  <a:pt x="6454" y="2484"/>
                  <a:pt x="6460" y="2500"/>
                  <a:pt x="6455" y="2502"/>
                </a:cubicBezTo>
                <a:cubicBezTo>
                  <a:pt x="6451" y="2504"/>
                  <a:pt x="6442" y="2497"/>
                  <a:pt x="6441" y="2489"/>
                </a:cubicBezTo>
                <a:cubicBezTo>
                  <a:pt x="6441" y="2486"/>
                  <a:pt x="6443" y="2483"/>
                  <a:pt x="6445" y="2484"/>
                </a:cubicBezTo>
                <a:cubicBezTo>
                  <a:pt x="6446" y="2483"/>
                  <a:pt x="6446" y="2483"/>
                  <a:pt x="6447" y="2484"/>
                </a:cubicBezTo>
                <a:close/>
                <a:moveTo>
                  <a:pt x="5414" y="2479"/>
                </a:moveTo>
                <a:cubicBezTo>
                  <a:pt x="5414" y="2479"/>
                  <a:pt x="5413" y="2479"/>
                  <a:pt x="5413" y="2480"/>
                </a:cubicBezTo>
                <a:lnTo>
                  <a:pt x="5414" y="2479"/>
                </a:lnTo>
                <a:cubicBezTo>
                  <a:pt x="5412" y="2482"/>
                  <a:pt x="5412" y="2484"/>
                  <a:pt x="5415" y="2486"/>
                </a:cubicBezTo>
                <a:cubicBezTo>
                  <a:pt x="5417" y="2489"/>
                  <a:pt x="5418" y="2488"/>
                  <a:pt x="5418" y="2484"/>
                </a:cubicBezTo>
                <a:cubicBezTo>
                  <a:pt x="5418" y="2480"/>
                  <a:pt x="5416" y="2479"/>
                  <a:pt x="5414" y="2479"/>
                </a:cubicBezTo>
                <a:close/>
                <a:moveTo>
                  <a:pt x="6099" y="2460"/>
                </a:moveTo>
                <a:cubicBezTo>
                  <a:pt x="6106" y="2461"/>
                  <a:pt x="6106" y="2462"/>
                  <a:pt x="6102" y="2476"/>
                </a:cubicBezTo>
                <a:cubicBezTo>
                  <a:pt x="6100" y="2484"/>
                  <a:pt x="6099" y="2484"/>
                  <a:pt x="6096" y="2472"/>
                </a:cubicBezTo>
                <a:cubicBezTo>
                  <a:pt x="6094" y="2464"/>
                  <a:pt x="6095" y="2460"/>
                  <a:pt x="6099" y="2460"/>
                </a:cubicBezTo>
                <a:lnTo>
                  <a:pt x="6099" y="2460"/>
                </a:lnTo>
                <a:close/>
                <a:moveTo>
                  <a:pt x="6176" y="2449"/>
                </a:moveTo>
                <a:cubicBezTo>
                  <a:pt x="6183" y="2448"/>
                  <a:pt x="6196" y="2460"/>
                  <a:pt x="6191" y="2463"/>
                </a:cubicBezTo>
                <a:cubicBezTo>
                  <a:pt x="6186" y="2466"/>
                  <a:pt x="6194" y="2495"/>
                  <a:pt x="6205" y="2515"/>
                </a:cubicBezTo>
                <a:cubicBezTo>
                  <a:pt x="6208" y="2520"/>
                  <a:pt x="6215" y="2538"/>
                  <a:pt x="6221" y="2553"/>
                </a:cubicBezTo>
                <a:cubicBezTo>
                  <a:pt x="6227" y="2569"/>
                  <a:pt x="6238" y="2597"/>
                  <a:pt x="6245" y="2616"/>
                </a:cubicBezTo>
                <a:cubicBezTo>
                  <a:pt x="6254" y="2641"/>
                  <a:pt x="6261" y="2666"/>
                  <a:pt x="6266" y="2692"/>
                </a:cubicBezTo>
                <a:cubicBezTo>
                  <a:pt x="6273" y="2735"/>
                  <a:pt x="6291" y="2819"/>
                  <a:pt x="6300" y="2848"/>
                </a:cubicBezTo>
                <a:cubicBezTo>
                  <a:pt x="6303" y="2857"/>
                  <a:pt x="6314" y="2891"/>
                  <a:pt x="6324" y="2923"/>
                </a:cubicBezTo>
                <a:cubicBezTo>
                  <a:pt x="6332" y="2945"/>
                  <a:pt x="6338" y="2968"/>
                  <a:pt x="6341" y="2991"/>
                </a:cubicBezTo>
                <a:cubicBezTo>
                  <a:pt x="6340" y="2997"/>
                  <a:pt x="6342" y="3002"/>
                  <a:pt x="6346" y="3007"/>
                </a:cubicBezTo>
                <a:cubicBezTo>
                  <a:pt x="6357" y="3031"/>
                  <a:pt x="6365" y="3057"/>
                  <a:pt x="6371" y="3082"/>
                </a:cubicBezTo>
                <a:cubicBezTo>
                  <a:pt x="6376" y="3107"/>
                  <a:pt x="6384" y="3132"/>
                  <a:pt x="6394" y="3156"/>
                </a:cubicBezTo>
                <a:cubicBezTo>
                  <a:pt x="6402" y="3169"/>
                  <a:pt x="6408" y="3182"/>
                  <a:pt x="6411" y="3196"/>
                </a:cubicBezTo>
                <a:cubicBezTo>
                  <a:pt x="6422" y="3232"/>
                  <a:pt x="6426" y="3245"/>
                  <a:pt x="6447" y="3317"/>
                </a:cubicBezTo>
                <a:cubicBezTo>
                  <a:pt x="6451" y="3333"/>
                  <a:pt x="6459" y="3355"/>
                  <a:pt x="6463" y="3367"/>
                </a:cubicBezTo>
                <a:cubicBezTo>
                  <a:pt x="6475" y="3397"/>
                  <a:pt x="6481" y="3429"/>
                  <a:pt x="6482" y="3461"/>
                </a:cubicBezTo>
                <a:cubicBezTo>
                  <a:pt x="6480" y="3466"/>
                  <a:pt x="6481" y="3471"/>
                  <a:pt x="6486" y="3474"/>
                </a:cubicBezTo>
                <a:cubicBezTo>
                  <a:pt x="6493" y="3481"/>
                  <a:pt x="6498" y="3488"/>
                  <a:pt x="6500" y="3497"/>
                </a:cubicBezTo>
                <a:cubicBezTo>
                  <a:pt x="6504" y="3507"/>
                  <a:pt x="6509" y="3521"/>
                  <a:pt x="6513" y="3529"/>
                </a:cubicBezTo>
                <a:cubicBezTo>
                  <a:pt x="6515" y="3534"/>
                  <a:pt x="6516" y="3541"/>
                  <a:pt x="6515" y="3547"/>
                </a:cubicBezTo>
                <a:cubicBezTo>
                  <a:pt x="6514" y="3549"/>
                  <a:pt x="6511" y="3551"/>
                  <a:pt x="6507" y="3552"/>
                </a:cubicBezTo>
                <a:cubicBezTo>
                  <a:pt x="6501" y="3554"/>
                  <a:pt x="6494" y="3552"/>
                  <a:pt x="6493" y="3549"/>
                </a:cubicBezTo>
                <a:cubicBezTo>
                  <a:pt x="6477" y="3515"/>
                  <a:pt x="6464" y="3480"/>
                  <a:pt x="6456" y="3445"/>
                </a:cubicBezTo>
                <a:cubicBezTo>
                  <a:pt x="6452" y="3427"/>
                  <a:pt x="6447" y="3410"/>
                  <a:pt x="6440" y="3393"/>
                </a:cubicBezTo>
                <a:cubicBezTo>
                  <a:pt x="6434" y="3380"/>
                  <a:pt x="6417" y="3337"/>
                  <a:pt x="6403" y="3298"/>
                </a:cubicBezTo>
                <a:cubicBezTo>
                  <a:pt x="6389" y="3259"/>
                  <a:pt x="6373" y="3221"/>
                  <a:pt x="6368" y="3214"/>
                </a:cubicBezTo>
                <a:cubicBezTo>
                  <a:pt x="6363" y="3206"/>
                  <a:pt x="6360" y="3197"/>
                  <a:pt x="6357" y="3188"/>
                </a:cubicBezTo>
                <a:cubicBezTo>
                  <a:pt x="6354" y="3171"/>
                  <a:pt x="6340" y="3157"/>
                  <a:pt x="6318" y="3148"/>
                </a:cubicBezTo>
                <a:cubicBezTo>
                  <a:pt x="6308" y="3146"/>
                  <a:pt x="6306" y="3142"/>
                  <a:pt x="6307" y="3138"/>
                </a:cubicBezTo>
                <a:cubicBezTo>
                  <a:pt x="6311" y="3129"/>
                  <a:pt x="6325" y="3130"/>
                  <a:pt x="6325" y="3140"/>
                </a:cubicBezTo>
                <a:cubicBezTo>
                  <a:pt x="6325" y="3144"/>
                  <a:pt x="6327" y="3147"/>
                  <a:pt x="6330" y="3147"/>
                </a:cubicBezTo>
                <a:cubicBezTo>
                  <a:pt x="6337" y="3145"/>
                  <a:pt x="6337" y="3119"/>
                  <a:pt x="6333" y="3087"/>
                </a:cubicBezTo>
                <a:cubicBezTo>
                  <a:pt x="6325" y="3050"/>
                  <a:pt x="6315" y="3013"/>
                  <a:pt x="6301" y="2977"/>
                </a:cubicBezTo>
                <a:cubicBezTo>
                  <a:pt x="6293" y="2954"/>
                  <a:pt x="6277" y="2928"/>
                  <a:pt x="6278" y="2939"/>
                </a:cubicBezTo>
                <a:cubicBezTo>
                  <a:pt x="6279" y="2944"/>
                  <a:pt x="6278" y="2944"/>
                  <a:pt x="6272" y="2940"/>
                </a:cubicBezTo>
                <a:cubicBezTo>
                  <a:pt x="6261" y="2933"/>
                  <a:pt x="6263" y="2920"/>
                  <a:pt x="6272" y="2919"/>
                </a:cubicBezTo>
                <a:cubicBezTo>
                  <a:pt x="6280" y="2917"/>
                  <a:pt x="6280" y="2914"/>
                  <a:pt x="6274" y="2900"/>
                </a:cubicBezTo>
                <a:cubicBezTo>
                  <a:pt x="6259" y="2869"/>
                  <a:pt x="6227" y="2691"/>
                  <a:pt x="6233" y="2681"/>
                </a:cubicBezTo>
                <a:cubicBezTo>
                  <a:pt x="6237" y="2675"/>
                  <a:pt x="6237" y="2668"/>
                  <a:pt x="6230" y="2663"/>
                </a:cubicBezTo>
                <a:cubicBezTo>
                  <a:pt x="6226" y="2658"/>
                  <a:pt x="6223" y="2653"/>
                  <a:pt x="6224" y="2647"/>
                </a:cubicBezTo>
                <a:cubicBezTo>
                  <a:pt x="6223" y="2636"/>
                  <a:pt x="6220" y="2625"/>
                  <a:pt x="6215" y="2615"/>
                </a:cubicBezTo>
                <a:cubicBezTo>
                  <a:pt x="6208" y="2601"/>
                  <a:pt x="6201" y="2585"/>
                  <a:pt x="6198" y="2577"/>
                </a:cubicBezTo>
                <a:cubicBezTo>
                  <a:pt x="6196" y="2570"/>
                  <a:pt x="6192" y="2560"/>
                  <a:pt x="6189" y="2555"/>
                </a:cubicBezTo>
                <a:cubicBezTo>
                  <a:pt x="6175" y="2525"/>
                  <a:pt x="6167" y="2493"/>
                  <a:pt x="6167" y="2460"/>
                </a:cubicBezTo>
                <a:cubicBezTo>
                  <a:pt x="6169" y="2456"/>
                  <a:pt x="6172" y="2452"/>
                  <a:pt x="6176" y="2449"/>
                </a:cubicBezTo>
                <a:close/>
                <a:moveTo>
                  <a:pt x="6407" y="2424"/>
                </a:moveTo>
                <a:cubicBezTo>
                  <a:pt x="6412" y="2425"/>
                  <a:pt x="6419" y="2429"/>
                  <a:pt x="6419" y="2434"/>
                </a:cubicBezTo>
                <a:cubicBezTo>
                  <a:pt x="6420" y="2436"/>
                  <a:pt x="6419" y="2439"/>
                  <a:pt x="6416" y="2441"/>
                </a:cubicBezTo>
                <a:cubicBezTo>
                  <a:pt x="6410" y="2444"/>
                  <a:pt x="6401" y="2430"/>
                  <a:pt x="6404" y="2426"/>
                </a:cubicBezTo>
                <a:cubicBezTo>
                  <a:pt x="6405" y="2425"/>
                  <a:pt x="6406" y="2424"/>
                  <a:pt x="6407" y="2424"/>
                </a:cubicBezTo>
                <a:close/>
                <a:moveTo>
                  <a:pt x="5778" y="2416"/>
                </a:moveTo>
                <a:cubicBezTo>
                  <a:pt x="5777" y="2417"/>
                  <a:pt x="5778" y="2423"/>
                  <a:pt x="5782" y="2450"/>
                </a:cubicBezTo>
                <a:lnTo>
                  <a:pt x="5781" y="2450"/>
                </a:lnTo>
                <a:cubicBezTo>
                  <a:pt x="5786" y="2482"/>
                  <a:pt x="5791" y="2493"/>
                  <a:pt x="5797" y="2484"/>
                </a:cubicBezTo>
                <a:cubicBezTo>
                  <a:pt x="5803" y="2476"/>
                  <a:pt x="5802" y="2478"/>
                  <a:pt x="5792" y="2463"/>
                </a:cubicBezTo>
                <a:cubicBezTo>
                  <a:pt x="5788" y="2457"/>
                  <a:pt x="5787" y="2451"/>
                  <a:pt x="5788" y="2445"/>
                </a:cubicBezTo>
                <a:cubicBezTo>
                  <a:pt x="5792" y="2435"/>
                  <a:pt x="5789" y="2425"/>
                  <a:pt x="5781" y="2417"/>
                </a:cubicBezTo>
                <a:cubicBezTo>
                  <a:pt x="5780" y="2416"/>
                  <a:pt x="5779" y="2416"/>
                  <a:pt x="5778" y="2416"/>
                </a:cubicBezTo>
                <a:close/>
                <a:moveTo>
                  <a:pt x="5569" y="2369"/>
                </a:moveTo>
                <a:cubicBezTo>
                  <a:pt x="5569" y="2369"/>
                  <a:pt x="5571" y="2369"/>
                  <a:pt x="5573" y="2371"/>
                </a:cubicBezTo>
                <a:lnTo>
                  <a:pt x="5575" y="2370"/>
                </a:lnTo>
                <a:cubicBezTo>
                  <a:pt x="5578" y="2373"/>
                  <a:pt x="5580" y="2377"/>
                  <a:pt x="5580" y="2380"/>
                </a:cubicBezTo>
                <a:cubicBezTo>
                  <a:pt x="5580" y="2384"/>
                  <a:pt x="5578" y="2383"/>
                  <a:pt x="5574" y="2379"/>
                </a:cubicBezTo>
                <a:cubicBezTo>
                  <a:pt x="5568" y="2373"/>
                  <a:pt x="5566" y="2368"/>
                  <a:pt x="5569" y="2369"/>
                </a:cubicBezTo>
                <a:close/>
                <a:moveTo>
                  <a:pt x="6166" y="2361"/>
                </a:moveTo>
                <a:cubicBezTo>
                  <a:pt x="6178" y="2371"/>
                  <a:pt x="6186" y="2383"/>
                  <a:pt x="6189" y="2395"/>
                </a:cubicBezTo>
                <a:cubicBezTo>
                  <a:pt x="6189" y="2400"/>
                  <a:pt x="6189" y="2406"/>
                  <a:pt x="6187" y="2411"/>
                </a:cubicBezTo>
                <a:cubicBezTo>
                  <a:pt x="6187" y="2415"/>
                  <a:pt x="6184" y="2419"/>
                  <a:pt x="6179" y="2422"/>
                </a:cubicBezTo>
                <a:lnTo>
                  <a:pt x="6179" y="2423"/>
                </a:lnTo>
                <a:cubicBezTo>
                  <a:pt x="6175" y="2424"/>
                  <a:pt x="6171" y="2414"/>
                  <a:pt x="6168" y="2393"/>
                </a:cubicBezTo>
                <a:cubicBezTo>
                  <a:pt x="6165" y="2383"/>
                  <a:pt x="6164" y="2372"/>
                  <a:pt x="6166" y="2361"/>
                </a:cubicBezTo>
                <a:close/>
                <a:moveTo>
                  <a:pt x="6405" y="2357"/>
                </a:moveTo>
                <a:cubicBezTo>
                  <a:pt x="6408" y="2357"/>
                  <a:pt x="6408" y="2358"/>
                  <a:pt x="6408" y="2360"/>
                </a:cubicBezTo>
                <a:cubicBezTo>
                  <a:pt x="6408" y="2360"/>
                  <a:pt x="6408" y="2360"/>
                  <a:pt x="6408" y="2360"/>
                </a:cubicBezTo>
                <a:cubicBezTo>
                  <a:pt x="6408" y="2362"/>
                  <a:pt x="6406" y="2364"/>
                  <a:pt x="6403" y="2364"/>
                </a:cubicBezTo>
                <a:cubicBezTo>
                  <a:pt x="6400" y="2365"/>
                  <a:pt x="6398" y="2363"/>
                  <a:pt x="6399" y="2361"/>
                </a:cubicBezTo>
                <a:lnTo>
                  <a:pt x="6398" y="2362"/>
                </a:lnTo>
                <a:cubicBezTo>
                  <a:pt x="6400" y="2360"/>
                  <a:pt x="6402" y="2357"/>
                  <a:pt x="6405" y="2357"/>
                </a:cubicBezTo>
                <a:close/>
                <a:moveTo>
                  <a:pt x="5470" y="2351"/>
                </a:moveTo>
                <a:lnTo>
                  <a:pt x="5469" y="2351"/>
                </a:lnTo>
                <a:lnTo>
                  <a:pt x="5469" y="2351"/>
                </a:lnTo>
                <a:lnTo>
                  <a:pt x="5468" y="2352"/>
                </a:lnTo>
                <a:cubicBezTo>
                  <a:pt x="5466" y="2353"/>
                  <a:pt x="5465" y="2357"/>
                  <a:pt x="5466" y="2360"/>
                </a:cubicBezTo>
                <a:cubicBezTo>
                  <a:pt x="5468" y="2370"/>
                  <a:pt x="5478" y="2370"/>
                  <a:pt x="5480" y="2361"/>
                </a:cubicBezTo>
                <a:cubicBezTo>
                  <a:pt x="5481" y="2353"/>
                  <a:pt x="5479" y="2351"/>
                  <a:pt x="5474" y="2351"/>
                </a:cubicBezTo>
                <a:lnTo>
                  <a:pt x="5469" y="2351"/>
                </a:lnTo>
                <a:lnTo>
                  <a:pt x="5470" y="2351"/>
                </a:lnTo>
                <a:close/>
                <a:moveTo>
                  <a:pt x="6138" y="2317"/>
                </a:moveTo>
                <a:cubicBezTo>
                  <a:pt x="6141" y="2316"/>
                  <a:pt x="6144" y="2320"/>
                  <a:pt x="6145" y="2326"/>
                </a:cubicBezTo>
                <a:cubicBezTo>
                  <a:pt x="6146" y="2333"/>
                  <a:pt x="6144" y="2339"/>
                  <a:pt x="6141" y="2340"/>
                </a:cubicBezTo>
                <a:cubicBezTo>
                  <a:pt x="6138" y="2340"/>
                  <a:pt x="6134" y="2337"/>
                  <a:pt x="6133" y="2330"/>
                </a:cubicBezTo>
                <a:cubicBezTo>
                  <a:pt x="6132" y="2326"/>
                  <a:pt x="6133" y="2321"/>
                  <a:pt x="6137" y="2317"/>
                </a:cubicBezTo>
                <a:cubicBezTo>
                  <a:pt x="6137" y="2317"/>
                  <a:pt x="6138" y="2317"/>
                  <a:pt x="6138" y="2317"/>
                </a:cubicBezTo>
                <a:close/>
                <a:moveTo>
                  <a:pt x="311" y="2302"/>
                </a:moveTo>
                <a:cubicBezTo>
                  <a:pt x="312" y="2302"/>
                  <a:pt x="314" y="2303"/>
                  <a:pt x="314" y="2306"/>
                </a:cubicBezTo>
                <a:cubicBezTo>
                  <a:pt x="314" y="2310"/>
                  <a:pt x="313" y="2311"/>
                  <a:pt x="311" y="2309"/>
                </a:cubicBezTo>
                <a:lnTo>
                  <a:pt x="311" y="2309"/>
                </a:lnTo>
                <a:cubicBezTo>
                  <a:pt x="309" y="2307"/>
                  <a:pt x="308" y="2304"/>
                  <a:pt x="310" y="2302"/>
                </a:cubicBezTo>
                <a:cubicBezTo>
                  <a:pt x="310" y="2302"/>
                  <a:pt x="311" y="2302"/>
                  <a:pt x="311" y="2302"/>
                </a:cubicBezTo>
                <a:close/>
                <a:moveTo>
                  <a:pt x="6060" y="2290"/>
                </a:moveTo>
                <a:cubicBezTo>
                  <a:pt x="6060" y="2290"/>
                  <a:pt x="6061" y="2290"/>
                  <a:pt x="6062" y="2291"/>
                </a:cubicBezTo>
                <a:cubicBezTo>
                  <a:pt x="6081" y="2341"/>
                  <a:pt x="6093" y="2393"/>
                  <a:pt x="6098" y="2445"/>
                </a:cubicBezTo>
                <a:cubicBezTo>
                  <a:pt x="6093" y="2459"/>
                  <a:pt x="6081" y="2424"/>
                  <a:pt x="6067" y="2352"/>
                </a:cubicBezTo>
                <a:lnTo>
                  <a:pt x="6066" y="2352"/>
                </a:lnTo>
                <a:cubicBezTo>
                  <a:pt x="6058" y="2308"/>
                  <a:pt x="6056" y="2290"/>
                  <a:pt x="6060" y="2290"/>
                </a:cubicBezTo>
                <a:close/>
                <a:moveTo>
                  <a:pt x="6387" y="2289"/>
                </a:moveTo>
                <a:cubicBezTo>
                  <a:pt x="6393" y="2290"/>
                  <a:pt x="6397" y="2298"/>
                  <a:pt x="6402" y="2317"/>
                </a:cubicBezTo>
                <a:cubicBezTo>
                  <a:pt x="6406" y="2334"/>
                  <a:pt x="6406" y="2343"/>
                  <a:pt x="6402" y="2340"/>
                </a:cubicBezTo>
                <a:cubicBezTo>
                  <a:pt x="6396" y="2331"/>
                  <a:pt x="6390" y="2322"/>
                  <a:pt x="6387" y="2312"/>
                </a:cubicBezTo>
                <a:cubicBezTo>
                  <a:pt x="6380" y="2293"/>
                  <a:pt x="6381" y="2288"/>
                  <a:pt x="6387" y="2289"/>
                </a:cubicBezTo>
                <a:close/>
                <a:moveTo>
                  <a:pt x="6375" y="2270"/>
                </a:moveTo>
                <a:cubicBezTo>
                  <a:pt x="6378" y="2269"/>
                  <a:pt x="6381" y="2272"/>
                  <a:pt x="6382" y="2274"/>
                </a:cubicBezTo>
                <a:cubicBezTo>
                  <a:pt x="6383" y="2277"/>
                  <a:pt x="6380" y="2280"/>
                  <a:pt x="6377" y="2280"/>
                </a:cubicBezTo>
                <a:cubicBezTo>
                  <a:pt x="6374" y="2281"/>
                  <a:pt x="6371" y="2279"/>
                  <a:pt x="6370" y="2276"/>
                </a:cubicBezTo>
                <a:cubicBezTo>
                  <a:pt x="6370" y="2273"/>
                  <a:pt x="6372" y="2271"/>
                  <a:pt x="6375" y="2270"/>
                </a:cubicBezTo>
                <a:close/>
                <a:moveTo>
                  <a:pt x="649" y="2269"/>
                </a:moveTo>
                <a:cubicBezTo>
                  <a:pt x="648" y="2269"/>
                  <a:pt x="648" y="2269"/>
                  <a:pt x="647" y="2269"/>
                </a:cubicBezTo>
                <a:cubicBezTo>
                  <a:pt x="645" y="2272"/>
                  <a:pt x="646" y="2274"/>
                  <a:pt x="648" y="2276"/>
                </a:cubicBezTo>
                <a:cubicBezTo>
                  <a:pt x="650" y="2279"/>
                  <a:pt x="652" y="2277"/>
                  <a:pt x="651" y="2273"/>
                </a:cubicBezTo>
                <a:cubicBezTo>
                  <a:pt x="651" y="2270"/>
                  <a:pt x="650" y="2269"/>
                  <a:pt x="649" y="2269"/>
                </a:cubicBezTo>
                <a:close/>
                <a:moveTo>
                  <a:pt x="312" y="2265"/>
                </a:moveTo>
                <a:cubicBezTo>
                  <a:pt x="315" y="2264"/>
                  <a:pt x="318" y="2265"/>
                  <a:pt x="319" y="2272"/>
                </a:cubicBezTo>
                <a:cubicBezTo>
                  <a:pt x="321" y="2278"/>
                  <a:pt x="320" y="2279"/>
                  <a:pt x="314" y="2275"/>
                </a:cubicBezTo>
                <a:lnTo>
                  <a:pt x="315" y="2275"/>
                </a:lnTo>
                <a:cubicBezTo>
                  <a:pt x="306" y="2270"/>
                  <a:pt x="305" y="2266"/>
                  <a:pt x="312" y="2265"/>
                </a:cubicBezTo>
                <a:close/>
                <a:moveTo>
                  <a:pt x="6112" y="2262"/>
                </a:moveTo>
                <a:cubicBezTo>
                  <a:pt x="6120" y="2262"/>
                  <a:pt x="6128" y="2287"/>
                  <a:pt x="6121" y="2291"/>
                </a:cubicBezTo>
                <a:lnTo>
                  <a:pt x="6120" y="2291"/>
                </a:lnTo>
                <a:cubicBezTo>
                  <a:pt x="6117" y="2293"/>
                  <a:pt x="6113" y="2292"/>
                  <a:pt x="6111" y="2289"/>
                </a:cubicBezTo>
                <a:cubicBezTo>
                  <a:pt x="6105" y="2282"/>
                  <a:pt x="6104" y="2262"/>
                  <a:pt x="6112" y="2262"/>
                </a:cubicBezTo>
                <a:close/>
                <a:moveTo>
                  <a:pt x="5482" y="2260"/>
                </a:moveTo>
                <a:cubicBezTo>
                  <a:pt x="5497" y="2259"/>
                  <a:pt x="5504" y="2271"/>
                  <a:pt x="5506" y="2299"/>
                </a:cubicBezTo>
                <a:cubicBezTo>
                  <a:pt x="5508" y="2317"/>
                  <a:pt x="5498" y="2324"/>
                  <a:pt x="5495" y="2308"/>
                </a:cubicBezTo>
                <a:lnTo>
                  <a:pt x="5498" y="2308"/>
                </a:lnTo>
                <a:cubicBezTo>
                  <a:pt x="5493" y="2292"/>
                  <a:pt x="5474" y="2273"/>
                  <a:pt x="5462" y="2276"/>
                </a:cubicBezTo>
                <a:cubicBezTo>
                  <a:pt x="5448" y="2280"/>
                  <a:pt x="5450" y="2272"/>
                  <a:pt x="5465" y="2265"/>
                </a:cubicBezTo>
                <a:cubicBezTo>
                  <a:pt x="5472" y="2262"/>
                  <a:pt x="5477" y="2260"/>
                  <a:pt x="5482" y="2260"/>
                </a:cubicBezTo>
                <a:close/>
                <a:moveTo>
                  <a:pt x="6105" y="2241"/>
                </a:moveTo>
                <a:lnTo>
                  <a:pt x="6104" y="2242"/>
                </a:lnTo>
                <a:cubicBezTo>
                  <a:pt x="6108" y="2241"/>
                  <a:pt x="6111" y="2242"/>
                  <a:pt x="6112" y="2248"/>
                </a:cubicBezTo>
                <a:cubicBezTo>
                  <a:pt x="6113" y="2254"/>
                  <a:pt x="6112" y="2255"/>
                  <a:pt x="6107" y="2252"/>
                </a:cubicBezTo>
                <a:cubicBezTo>
                  <a:pt x="6098" y="2246"/>
                  <a:pt x="6098" y="2242"/>
                  <a:pt x="6105" y="2241"/>
                </a:cubicBezTo>
                <a:close/>
                <a:moveTo>
                  <a:pt x="6372" y="2239"/>
                </a:moveTo>
                <a:cubicBezTo>
                  <a:pt x="6373" y="2239"/>
                  <a:pt x="6374" y="2240"/>
                  <a:pt x="6375" y="2243"/>
                </a:cubicBezTo>
                <a:cubicBezTo>
                  <a:pt x="6375" y="2247"/>
                  <a:pt x="6374" y="2249"/>
                  <a:pt x="6372" y="2246"/>
                </a:cubicBezTo>
                <a:cubicBezTo>
                  <a:pt x="6369" y="2244"/>
                  <a:pt x="6369" y="2242"/>
                  <a:pt x="6371" y="2239"/>
                </a:cubicBezTo>
                <a:cubicBezTo>
                  <a:pt x="6371" y="2239"/>
                  <a:pt x="6371" y="2239"/>
                  <a:pt x="6372" y="2239"/>
                </a:cubicBezTo>
                <a:close/>
                <a:moveTo>
                  <a:pt x="5431" y="2237"/>
                </a:moveTo>
                <a:cubicBezTo>
                  <a:pt x="5431" y="2237"/>
                  <a:pt x="5431" y="2239"/>
                  <a:pt x="5432" y="2243"/>
                </a:cubicBezTo>
                <a:cubicBezTo>
                  <a:pt x="5433" y="2247"/>
                  <a:pt x="5432" y="2249"/>
                  <a:pt x="5430" y="2247"/>
                </a:cubicBezTo>
                <a:cubicBezTo>
                  <a:pt x="5428" y="2245"/>
                  <a:pt x="5427" y="2242"/>
                  <a:pt x="5428" y="2239"/>
                </a:cubicBezTo>
                <a:lnTo>
                  <a:pt x="5431" y="2238"/>
                </a:lnTo>
                <a:cubicBezTo>
                  <a:pt x="5431" y="2237"/>
                  <a:pt x="5431" y="2237"/>
                  <a:pt x="5431" y="2237"/>
                </a:cubicBezTo>
                <a:close/>
                <a:moveTo>
                  <a:pt x="5736" y="2212"/>
                </a:moveTo>
                <a:cubicBezTo>
                  <a:pt x="5735" y="2213"/>
                  <a:pt x="5734" y="2213"/>
                  <a:pt x="5733" y="2215"/>
                </a:cubicBezTo>
                <a:cubicBezTo>
                  <a:pt x="5730" y="2222"/>
                  <a:pt x="5729" y="2229"/>
                  <a:pt x="5732" y="2235"/>
                </a:cubicBezTo>
                <a:cubicBezTo>
                  <a:pt x="5733" y="2247"/>
                  <a:pt x="5734" y="2248"/>
                  <a:pt x="5736" y="2240"/>
                </a:cubicBezTo>
                <a:lnTo>
                  <a:pt x="5738" y="2240"/>
                </a:lnTo>
                <a:cubicBezTo>
                  <a:pt x="5739" y="2233"/>
                  <a:pt x="5740" y="2226"/>
                  <a:pt x="5739" y="2220"/>
                </a:cubicBezTo>
                <a:cubicBezTo>
                  <a:pt x="5738" y="2215"/>
                  <a:pt x="5737" y="2212"/>
                  <a:pt x="5736" y="2212"/>
                </a:cubicBezTo>
                <a:close/>
                <a:moveTo>
                  <a:pt x="6096" y="2208"/>
                </a:moveTo>
                <a:cubicBezTo>
                  <a:pt x="6097" y="2208"/>
                  <a:pt x="6098" y="2208"/>
                  <a:pt x="6099" y="2208"/>
                </a:cubicBezTo>
                <a:lnTo>
                  <a:pt x="6098" y="2209"/>
                </a:lnTo>
                <a:cubicBezTo>
                  <a:pt x="6101" y="2209"/>
                  <a:pt x="6105" y="2209"/>
                  <a:pt x="6105" y="2211"/>
                </a:cubicBezTo>
                <a:cubicBezTo>
                  <a:pt x="6106" y="2212"/>
                  <a:pt x="6103" y="2213"/>
                  <a:pt x="6100" y="2213"/>
                </a:cubicBezTo>
                <a:cubicBezTo>
                  <a:pt x="6099" y="2213"/>
                  <a:pt x="6099" y="2213"/>
                  <a:pt x="6099" y="2213"/>
                </a:cubicBezTo>
                <a:cubicBezTo>
                  <a:pt x="6096" y="2214"/>
                  <a:pt x="6093" y="2212"/>
                  <a:pt x="6093" y="2210"/>
                </a:cubicBezTo>
                <a:cubicBezTo>
                  <a:pt x="6093" y="2209"/>
                  <a:pt x="6094" y="2208"/>
                  <a:pt x="6096" y="2208"/>
                </a:cubicBezTo>
                <a:close/>
                <a:moveTo>
                  <a:pt x="310" y="2177"/>
                </a:moveTo>
                <a:cubicBezTo>
                  <a:pt x="311" y="2177"/>
                  <a:pt x="312" y="2179"/>
                  <a:pt x="313" y="2182"/>
                </a:cubicBezTo>
                <a:cubicBezTo>
                  <a:pt x="314" y="2187"/>
                  <a:pt x="313" y="2189"/>
                  <a:pt x="311" y="2187"/>
                </a:cubicBezTo>
                <a:cubicBezTo>
                  <a:pt x="309" y="2184"/>
                  <a:pt x="308" y="2181"/>
                  <a:pt x="309" y="2178"/>
                </a:cubicBezTo>
                <a:cubicBezTo>
                  <a:pt x="309" y="2177"/>
                  <a:pt x="310" y="2177"/>
                  <a:pt x="310" y="2177"/>
                </a:cubicBezTo>
                <a:close/>
                <a:moveTo>
                  <a:pt x="235" y="2163"/>
                </a:moveTo>
                <a:cubicBezTo>
                  <a:pt x="234" y="2163"/>
                  <a:pt x="233" y="2165"/>
                  <a:pt x="231" y="2170"/>
                </a:cubicBezTo>
                <a:cubicBezTo>
                  <a:pt x="228" y="2178"/>
                  <a:pt x="235" y="2185"/>
                  <a:pt x="241" y="2181"/>
                </a:cubicBezTo>
                <a:cubicBezTo>
                  <a:pt x="244" y="2180"/>
                  <a:pt x="243" y="2175"/>
                  <a:pt x="240" y="2170"/>
                </a:cubicBezTo>
                <a:cubicBezTo>
                  <a:pt x="237" y="2165"/>
                  <a:pt x="236" y="2163"/>
                  <a:pt x="235" y="2163"/>
                </a:cubicBezTo>
                <a:close/>
                <a:moveTo>
                  <a:pt x="5540" y="2153"/>
                </a:moveTo>
                <a:cubicBezTo>
                  <a:pt x="5536" y="2153"/>
                  <a:pt x="5535" y="2161"/>
                  <a:pt x="5537" y="2170"/>
                </a:cubicBezTo>
                <a:cubicBezTo>
                  <a:pt x="5539" y="2178"/>
                  <a:pt x="5541" y="2185"/>
                  <a:pt x="5545" y="2184"/>
                </a:cubicBezTo>
                <a:lnTo>
                  <a:pt x="5546" y="2184"/>
                </a:lnTo>
                <a:cubicBezTo>
                  <a:pt x="5549" y="2184"/>
                  <a:pt x="5551" y="2176"/>
                  <a:pt x="5549" y="2168"/>
                </a:cubicBezTo>
                <a:cubicBezTo>
                  <a:pt x="5547" y="2159"/>
                  <a:pt x="5543" y="2152"/>
                  <a:pt x="5540" y="2153"/>
                </a:cubicBezTo>
                <a:close/>
                <a:moveTo>
                  <a:pt x="6085" y="2148"/>
                </a:moveTo>
                <a:cubicBezTo>
                  <a:pt x="6092" y="2160"/>
                  <a:pt x="6095" y="2174"/>
                  <a:pt x="6094" y="2188"/>
                </a:cubicBezTo>
                <a:cubicBezTo>
                  <a:pt x="6089" y="2193"/>
                  <a:pt x="6082" y="2188"/>
                  <a:pt x="6079" y="2174"/>
                </a:cubicBezTo>
                <a:cubicBezTo>
                  <a:pt x="6076" y="2160"/>
                  <a:pt x="6079" y="2149"/>
                  <a:pt x="6085" y="2148"/>
                </a:cubicBezTo>
                <a:lnTo>
                  <a:pt x="6085" y="2148"/>
                </a:lnTo>
                <a:close/>
                <a:moveTo>
                  <a:pt x="5405" y="2139"/>
                </a:moveTo>
                <a:cubicBezTo>
                  <a:pt x="5409" y="2139"/>
                  <a:pt x="5407" y="2142"/>
                  <a:pt x="5402" y="2147"/>
                </a:cubicBezTo>
                <a:cubicBezTo>
                  <a:pt x="5397" y="2152"/>
                  <a:pt x="5397" y="2150"/>
                  <a:pt x="5396" y="2147"/>
                </a:cubicBezTo>
                <a:cubicBezTo>
                  <a:pt x="5396" y="2143"/>
                  <a:pt x="5398" y="2140"/>
                  <a:pt x="5401" y="2140"/>
                </a:cubicBezTo>
                <a:lnTo>
                  <a:pt x="5403" y="2139"/>
                </a:lnTo>
                <a:cubicBezTo>
                  <a:pt x="5404" y="2139"/>
                  <a:pt x="5405" y="2139"/>
                  <a:pt x="5405" y="2139"/>
                </a:cubicBezTo>
                <a:close/>
                <a:moveTo>
                  <a:pt x="578" y="2136"/>
                </a:moveTo>
                <a:cubicBezTo>
                  <a:pt x="575" y="2136"/>
                  <a:pt x="571" y="2139"/>
                  <a:pt x="571" y="2143"/>
                </a:cubicBezTo>
                <a:cubicBezTo>
                  <a:pt x="576" y="2162"/>
                  <a:pt x="574" y="2181"/>
                  <a:pt x="568" y="2201"/>
                </a:cubicBezTo>
                <a:cubicBezTo>
                  <a:pt x="563" y="2210"/>
                  <a:pt x="563" y="2219"/>
                  <a:pt x="567" y="2227"/>
                </a:cubicBezTo>
                <a:cubicBezTo>
                  <a:pt x="581" y="2256"/>
                  <a:pt x="586" y="2287"/>
                  <a:pt x="585" y="2318"/>
                </a:cubicBezTo>
                <a:cubicBezTo>
                  <a:pt x="585" y="2358"/>
                  <a:pt x="591" y="2397"/>
                  <a:pt x="603" y="2434"/>
                </a:cubicBezTo>
                <a:cubicBezTo>
                  <a:pt x="605" y="2438"/>
                  <a:pt x="612" y="2440"/>
                  <a:pt x="619" y="2438"/>
                </a:cubicBezTo>
                <a:cubicBezTo>
                  <a:pt x="622" y="2437"/>
                  <a:pt x="625" y="2435"/>
                  <a:pt x="626" y="2433"/>
                </a:cubicBezTo>
                <a:cubicBezTo>
                  <a:pt x="628" y="2424"/>
                  <a:pt x="628" y="2414"/>
                  <a:pt x="626" y="2405"/>
                </a:cubicBezTo>
                <a:cubicBezTo>
                  <a:pt x="622" y="2382"/>
                  <a:pt x="624" y="2357"/>
                  <a:pt x="633" y="2333"/>
                </a:cubicBezTo>
                <a:cubicBezTo>
                  <a:pt x="639" y="2324"/>
                  <a:pt x="637" y="2315"/>
                  <a:pt x="628" y="2309"/>
                </a:cubicBezTo>
                <a:cubicBezTo>
                  <a:pt x="623" y="2305"/>
                  <a:pt x="617" y="2302"/>
                  <a:pt x="614" y="2302"/>
                </a:cubicBezTo>
                <a:cubicBezTo>
                  <a:pt x="611" y="2303"/>
                  <a:pt x="610" y="2301"/>
                  <a:pt x="611" y="2299"/>
                </a:cubicBezTo>
                <a:cubicBezTo>
                  <a:pt x="613" y="2297"/>
                  <a:pt x="611" y="2295"/>
                  <a:pt x="605" y="2294"/>
                </a:cubicBezTo>
                <a:cubicBezTo>
                  <a:pt x="595" y="2294"/>
                  <a:pt x="588" y="2278"/>
                  <a:pt x="598" y="2276"/>
                </a:cubicBezTo>
                <a:cubicBezTo>
                  <a:pt x="612" y="2274"/>
                  <a:pt x="620" y="2255"/>
                  <a:pt x="613" y="2230"/>
                </a:cubicBezTo>
                <a:cubicBezTo>
                  <a:pt x="610" y="2216"/>
                  <a:pt x="606" y="2197"/>
                  <a:pt x="604" y="2189"/>
                </a:cubicBezTo>
                <a:cubicBezTo>
                  <a:pt x="604" y="2181"/>
                  <a:pt x="600" y="2174"/>
                  <a:pt x="592" y="2170"/>
                </a:cubicBezTo>
                <a:cubicBezTo>
                  <a:pt x="578" y="2166"/>
                  <a:pt x="579" y="2160"/>
                  <a:pt x="592" y="2160"/>
                </a:cubicBezTo>
                <a:cubicBezTo>
                  <a:pt x="605" y="2160"/>
                  <a:pt x="603" y="2159"/>
                  <a:pt x="594" y="2152"/>
                </a:cubicBezTo>
                <a:cubicBezTo>
                  <a:pt x="589" y="2148"/>
                  <a:pt x="585" y="2144"/>
                  <a:pt x="583" y="2139"/>
                </a:cubicBezTo>
                <a:cubicBezTo>
                  <a:pt x="582" y="2137"/>
                  <a:pt x="581" y="2136"/>
                  <a:pt x="578" y="2136"/>
                </a:cubicBezTo>
                <a:close/>
                <a:moveTo>
                  <a:pt x="5463" y="2119"/>
                </a:moveTo>
                <a:cubicBezTo>
                  <a:pt x="5476" y="2120"/>
                  <a:pt x="5483" y="2143"/>
                  <a:pt x="5483" y="2189"/>
                </a:cubicBezTo>
                <a:cubicBezTo>
                  <a:pt x="5483" y="2200"/>
                  <a:pt x="5484" y="2211"/>
                  <a:pt x="5488" y="2221"/>
                </a:cubicBezTo>
                <a:lnTo>
                  <a:pt x="5490" y="2221"/>
                </a:lnTo>
                <a:cubicBezTo>
                  <a:pt x="5495" y="2229"/>
                  <a:pt x="5488" y="2240"/>
                  <a:pt x="5475" y="2242"/>
                </a:cubicBezTo>
                <a:cubicBezTo>
                  <a:pt x="5463" y="2203"/>
                  <a:pt x="5456" y="2162"/>
                  <a:pt x="5452" y="2121"/>
                </a:cubicBezTo>
                <a:cubicBezTo>
                  <a:pt x="5452" y="2120"/>
                  <a:pt x="5456" y="2119"/>
                  <a:pt x="5460" y="2119"/>
                </a:cubicBezTo>
                <a:cubicBezTo>
                  <a:pt x="5461" y="2119"/>
                  <a:pt x="5462" y="2119"/>
                  <a:pt x="5463" y="2119"/>
                </a:cubicBezTo>
                <a:close/>
                <a:moveTo>
                  <a:pt x="6067" y="2112"/>
                </a:moveTo>
                <a:cubicBezTo>
                  <a:pt x="6070" y="2112"/>
                  <a:pt x="6073" y="2116"/>
                  <a:pt x="6076" y="2121"/>
                </a:cubicBezTo>
                <a:lnTo>
                  <a:pt x="6077" y="2120"/>
                </a:lnTo>
                <a:cubicBezTo>
                  <a:pt x="6077" y="2126"/>
                  <a:pt x="6078" y="2131"/>
                  <a:pt x="6076" y="2132"/>
                </a:cubicBezTo>
                <a:cubicBezTo>
                  <a:pt x="6073" y="2132"/>
                  <a:pt x="6071" y="2131"/>
                  <a:pt x="6070" y="2130"/>
                </a:cubicBezTo>
                <a:cubicBezTo>
                  <a:pt x="6069" y="2126"/>
                  <a:pt x="6067" y="2123"/>
                  <a:pt x="6064" y="2120"/>
                </a:cubicBezTo>
                <a:cubicBezTo>
                  <a:pt x="6062" y="2116"/>
                  <a:pt x="6062" y="2112"/>
                  <a:pt x="6065" y="2112"/>
                </a:cubicBezTo>
                <a:cubicBezTo>
                  <a:pt x="6066" y="2112"/>
                  <a:pt x="6066" y="2112"/>
                  <a:pt x="6067" y="2112"/>
                </a:cubicBezTo>
                <a:close/>
                <a:moveTo>
                  <a:pt x="308" y="2095"/>
                </a:moveTo>
                <a:cubicBezTo>
                  <a:pt x="309" y="2095"/>
                  <a:pt x="311" y="2095"/>
                  <a:pt x="312" y="2096"/>
                </a:cubicBezTo>
                <a:cubicBezTo>
                  <a:pt x="314" y="2097"/>
                  <a:pt x="314" y="2100"/>
                  <a:pt x="311" y="2101"/>
                </a:cubicBezTo>
                <a:cubicBezTo>
                  <a:pt x="308" y="2103"/>
                  <a:pt x="304" y="2103"/>
                  <a:pt x="302" y="2101"/>
                </a:cubicBezTo>
                <a:cubicBezTo>
                  <a:pt x="299" y="2100"/>
                  <a:pt x="300" y="2097"/>
                  <a:pt x="303" y="2096"/>
                </a:cubicBezTo>
                <a:cubicBezTo>
                  <a:pt x="304" y="2095"/>
                  <a:pt x="306" y="2095"/>
                  <a:pt x="308" y="2095"/>
                </a:cubicBezTo>
                <a:close/>
                <a:moveTo>
                  <a:pt x="5469" y="2089"/>
                </a:moveTo>
                <a:cubicBezTo>
                  <a:pt x="5471" y="2089"/>
                  <a:pt x="5473" y="2090"/>
                  <a:pt x="5473" y="2092"/>
                </a:cubicBezTo>
                <a:cubicBezTo>
                  <a:pt x="5473" y="2092"/>
                  <a:pt x="5473" y="2092"/>
                  <a:pt x="5473" y="2092"/>
                </a:cubicBezTo>
                <a:cubicBezTo>
                  <a:pt x="5473" y="2094"/>
                  <a:pt x="5471" y="2096"/>
                  <a:pt x="5468" y="2096"/>
                </a:cubicBezTo>
                <a:cubicBezTo>
                  <a:pt x="5465" y="2097"/>
                  <a:pt x="5462" y="2096"/>
                  <a:pt x="5461" y="2094"/>
                </a:cubicBezTo>
                <a:cubicBezTo>
                  <a:pt x="5461" y="2094"/>
                  <a:pt x="5461" y="2094"/>
                  <a:pt x="5461" y="2093"/>
                </a:cubicBezTo>
                <a:cubicBezTo>
                  <a:pt x="5461" y="2092"/>
                  <a:pt x="5463" y="2090"/>
                  <a:pt x="5466" y="2089"/>
                </a:cubicBezTo>
                <a:cubicBezTo>
                  <a:pt x="5467" y="2089"/>
                  <a:pt x="5468" y="2089"/>
                  <a:pt x="5469" y="2089"/>
                </a:cubicBezTo>
                <a:close/>
                <a:moveTo>
                  <a:pt x="5393" y="2081"/>
                </a:moveTo>
                <a:cubicBezTo>
                  <a:pt x="5399" y="2082"/>
                  <a:pt x="5402" y="2097"/>
                  <a:pt x="5401" y="2113"/>
                </a:cubicBezTo>
                <a:cubicBezTo>
                  <a:pt x="5399" y="2125"/>
                  <a:pt x="5388" y="2121"/>
                  <a:pt x="5386" y="2108"/>
                </a:cubicBezTo>
                <a:lnTo>
                  <a:pt x="5385" y="2108"/>
                </a:lnTo>
                <a:cubicBezTo>
                  <a:pt x="5382" y="2093"/>
                  <a:pt x="5387" y="2080"/>
                  <a:pt x="5393" y="2081"/>
                </a:cubicBezTo>
                <a:close/>
                <a:moveTo>
                  <a:pt x="5438" y="2069"/>
                </a:moveTo>
                <a:cubicBezTo>
                  <a:pt x="5441" y="2069"/>
                  <a:pt x="5442" y="2070"/>
                  <a:pt x="5442" y="2071"/>
                </a:cubicBezTo>
                <a:cubicBezTo>
                  <a:pt x="5443" y="2073"/>
                  <a:pt x="5440" y="2075"/>
                  <a:pt x="5437" y="2076"/>
                </a:cubicBezTo>
                <a:cubicBezTo>
                  <a:pt x="5434" y="2076"/>
                  <a:pt x="5431" y="2075"/>
                  <a:pt x="5430" y="2073"/>
                </a:cubicBezTo>
                <a:lnTo>
                  <a:pt x="5432" y="2073"/>
                </a:lnTo>
                <a:cubicBezTo>
                  <a:pt x="5432" y="2072"/>
                  <a:pt x="5433" y="2070"/>
                  <a:pt x="5436" y="2069"/>
                </a:cubicBezTo>
                <a:cubicBezTo>
                  <a:pt x="5437" y="2069"/>
                  <a:pt x="5438" y="2069"/>
                  <a:pt x="5438" y="2069"/>
                </a:cubicBezTo>
                <a:close/>
                <a:moveTo>
                  <a:pt x="5458" y="2066"/>
                </a:moveTo>
                <a:cubicBezTo>
                  <a:pt x="5460" y="2067"/>
                  <a:pt x="5461" y="2068"/>
                  <a:pt x="5462" y="2069"/>
                </a:cubicBezTo>
                <a:cubicBezTo>
                  <a:pt x="5462" y="2069"/>
                  <a:pt x="5462" y="2069"/>
                  <a:pt x="5462" y="2069"/>
                </a:cubicBezTo>
                <a:cubicBezTo>
                  <a:pt x="5462" y="2071"/>
                  <a:pt x="5460" y="2073"/>
                  <a:pt x="5457" y="2073"/>
                </a:cubicBezTo>
                <a:cubicBezTo>
                  <a:pt x="5456" y="2073"/>
                  <a:pt x="5456" y="2073"/>
                  <a:pt x="5456" y="2073"/>
                </a:cubicBezTo>
                <a:cubicBezTo>
                  <a:pt x="5453" y="2074"/>
                  <a:pt x="5450" y="2073"/>
                  <a:pt x="5450" y="2071"/>
                </a:cubicBezTo>
                <a:cubicBezTo>
                  <a:pt x="5450" y="2069"/>
                  <a:pt x="5452" y="2067"/>
                  <a:pt x="5455" y="2066"/>
                </a:cubicBezTo>
                <a:cubicBezTo>
                  <a:pt x="5455" y="2066"/>
                  <a:pt x="5455" y="2066"/>
                  <a:pt x="5455" y="2066"/>
                </a:cubicBezTo>
                <a:cubicBezTo>
                  <a:pt x="5456" y="2066"/>
                  <a:pt x="5457" y="2066"/>
                  <a:pt x="5458" y="2066"/>
                </a:cubicBezTo>
                <a:close/>
                <a:moveTo>
                  <a:pt x="6326" y="2063"/>
                </a:moveTo>
                <a:cubicBezTo>
                  <a:pt x="6329" y="2063"/>
                  <a:pt x="6331" y="2069"/>
                  <a:pt x="6339" y="2103"/>
                </a:cubicBezTo>
                <a:cubicBezTo>
                  <a:pt x="6342" y="2114"/>
                  <a:pt x="6348" y="2131"/>
                  <a:pt x="6352" y="2141"/>
                </a:cubicBezTo>
                <a:cubicBezTo>
                  <a:pt x="6355" y="2153"/>
                  <a:pt x="6357" y="2165"/>
                  <a:pt x="6357" y="2177"/>
                </a:cubicBezTo>
                <a:cubicBezTo>
                  <a:pt x="6355" y="2199"/>
                  <a:pt x="6349" y="2204"/>
                  <a:pt x="6347" y="2188"/>
                </a:cubicBezTo>
                <a:cubicBezTo>
                  <a:pt x="6346" y="2181"/>
                  <a:pt x="6339" y="2151"/>
                  <a:pt x="6332" y="2121"/>
                </a:cubicBezTo>
                <a:cubicBezTo>
                  <a:pt x="6326" y="2103"/>
                  <a:pt x="6324" y="2083"/>
                  <a:pt x="6324" y="2064"/>
                </a:cubicBezTo>
                <a:cubicBezTo>
                  <a:pt x="6325" y="2064"/>
                  <a:pt x="6325" y="2063"/>
                  <a:pt x="6326" y="2063"/>
                </a:cubicBezTo>
                <a:close/>
                <a:moveTo>
                  <a:pt x="5253" y="2045"/>
                </a:moveTo>
                <a:cubicBezTo>
                  <a:pt x="5256" y="2044"/>
                  <a:pt x="5258" y="2046"/>
                  <a:pt x="5259" y="2047"/>
                </a:cubicBezTo>
                <a:cubicBezTo>
                  <a:pt x="5259" y="2049"/>
                  <a:pt x="5256" y="2051"/>
                  <a:pt x="5253" y="2050"/>
                </a:cubicBezTo>
                <a:cubicBezTo>
                  <a:pt x="5250" y="2049"/>
                  <a:pt x="5247" y="2049"/>
                  <a:pt x="5246" y="2047"/>
                </a:cubicBezTo>
                <a:cubicBezTo>
                  <a:pt x="5246" y="2046"/>
                  <a:pt x="5249" y="2045"/>
                  <a:pt x="5252" y="2045"/>
                </a:cubicBezTo>
                <a:cubicBezTo>
                  <a:pt x="5252" y="2045"/>
                  <a:pt x="5252" y="2045"/>
                  <a:pt x="5253" y="2045"/>
                </a:cubicBezTo>
                <a:close/>
                <a:moveTo>
                  <a:pt x="5383" y="2027"/>
                </a:moveTo>
                <a:cubicBezTo>
                  <a:pt x="5388" y="2026"/>
                  <a:pt x="5395" y="2068"/>
                  <a:pt x="5389" y="2071"/>
                </a:cubicBezTo>
                <a:cubicBezTo>
                  <a:pt x="5387" y="2072"/>
                  <a:pt x="5382" y="2063"/>
                  <a:pt x="5381" y="2051"/>
                </a:cubicBezTo>
                <a:lnTo>
                  <a:pt x="5380" y="2051"/>
                </a:lnTo>
                <a:cubicBezTo>
                  <a:pt x="5377" y="2039"/>
                  <a:pt x="5377" y="2027"/>
                  <a:pt x="5383" y="2027"/>
                </a:cubicBezTo>
                <a:close/>
                <a:moveTo>
                  <a:pt x="312" y="2000"/>
                </a:moveTo>
                <a:cubicBezTo>
                  <a:pt x="314" y="2000"/>
                  <a:pt x="315" y="2001"/>
                  <a:pt x="316" y="2003"/>
                </a:cubicBezTo>
                <a:cubicBezTo>
                  <a:pt x="316" y="2006"/>
                  <a:pt x="315" y="2009"/>
                  <a:pt x="311" y="2012"/>
                </a:cubicBezTo>
                <a:cubicBezTo>
                  <a:pt x="308" y="2013"/>
                  <a:pt x="305" y="2012"/>
                  <a:pt x="305" y="2009"/>
                </a:cubicBezTo>
                <a:cubicBezTo>
                  <a:pt x="304" y="2007"/>
                  <a:pt x="306" y="2004"/>
                  <a:pt x="309" y="2001"/>
                </a:cubicBezTo>
                <a:cubicBezTo>
                  <a:pt x="310" y="2001"/>
                  <a:pt x="311" y="2001"/>
                  <a:pt x="312" y="2000"/>
                </a:cubicBezTo>
                <a:close/>
                <a:moveTo>
                  <a:pt x="6048" y="1997"/>
                </a:moveTo>
                <a:cubicBezTo>
                  <a:pt x="6050" y="1998"/>
                  <a:pt x="6051" y="2002"/>
                  <a:pt x="6052" y="2009"/>
                </a:cubicBezTo>
                <a:lnTo>
                  <a:pt x="6052" y="2008"/>
                </a:lnTo>
                <a:cubicBezTo>
                  <a:pt x="6054" y="2021"/>
                  <a:pt x="6054" y="2021"/>
                  <a:pt x="6045" y="2017"/>
                </a:cubicBezTo>
                <a:cubicBezTo>
                  <a:pt x="6038" y="2014"/>
                  <a:pt x="6036" y="2009"/>
                  <a:pt x="6040" y="2004"/>
                </a:cubicBezTo>
                <a:cubicBezTo>
                  <a:pt x="6043" y="1999"/>
                  <a:pt x="6046" y="1996"/>
                  <a:pt x="6048" y="1997"/>
                </a:cubicBezTo>
                <a:close/>
                <a:moveTo>
                  <a:pt x="473" y="1981"/>
                </a:moveTo>
                <a:cubicBezTo>
                  <a:pt x="472" y="1981"/>
                  <a:pt x="471" y="1982"/>
                  <a:pt x="467" y="1985"/>
                </a:cubicBezTo>
                <a:cubicBezTo>
                  <a:pt x="456" y="1994"/>
                  <a:pt x="464" y="2069"/>
                  <a:pt x="492" y="2241"/>
                </a:cubicBezTo>
                <a:cubicBezTo>
                  <a:pt x="494" y="2258"/>
                  <a:pt x="508" y="2260"/>
                  <a:pt x="510" y="2243"/>
                </a:cubicBezTo>
                <a:cubicBezTo>
                  <a:pt x="511" y="2217"/>
                  <a:pt x="506" y="2191"/>
                  <a:pt x="497" y="2166"/>
                </a:cubicBezTo>
                <a:cubicBezTo>
                  <a:pt x="489" y="2145"/>
                  <a:pt x="489" y="2122"/>
                  <a:pt x="495" y="2099"/>
                </a:cubicBezTo>
                <a:cubicBezTo>
                  <a:pt x="499" y="2081"/>
                  <a:pt x="483" y="1994"/>
                  <a:pt x="476" y="1992"/>
                </a:cubicBezTo>
                <a:cubicBezTo>
                  <a:pt x="473" y="1992"/>
                  <a:pt x="471" y="1988"/>
                  <a:pt x="473" y="1985"/>
                </a:cubicBezTo>
                <a:cubicBezTo>
                  <a:pt x="473" y="1983"/>
                  <a:pt x="474" y="1981"/>
                  <a:pt x="473" y="1981"/>
                </a:cubicBezTo>
                <a:close/>
                <a:moveTo>
                  <a:pt x="6038" y="1980"/>
                </a:moveTo>
                <a:cubicBezTo>
                  <a:pt x="6040" y="1980"/>
                  <a:pt x="6041" y="1982"/>
                  <a:pt x="6041" y="1985"/>
                </a:cubicBezTo>
                <a:cubicBezTo>
                  <a:pt x="6042" y="1989"/>
                  <a:pt x="6040" y="1990"/>
                  <a:pt x="6038" y="1987"/>
                </a:cubicBezTo>
                <a:cubicBezTo>
                  <a:pt x="6036" y="1986"/>
                  <a:pt x="6036" y="1983"/>
                  <a:pt x="6037" y="1981"/>
                </a:cubicBezTo>
                <a:lnTo>
                  <a:pt x="6037" y="1981"/>
                </a:lnTo>
                <a:cubicBezTo>
                  <a:pt x="6037" y="1980"/>
                  <a:pt x="6038" y="1980"/>
                  <a:pt x="6038" y="1980"/>
                </a:cubicBezTo>
                <a:close/>
                <a:moveTo>
                  <a:pt x="5444" y="1974"/>
                </a:moveTo>
                <a:cubicBezTo>
                  <a:pt x="5448" y="1974"/>
                  <a:pt x="5450" y="1975"/>
                  <a:pt x="5448" y="1979"/>
                </a:cubicBezTo>
                <a:cubicBezTo>
                  <a:pt x="5444" y="1987"/>
                  <a:pt x="5444" y="1989"/>
                  <a:pt x="5452" y="2005"/>
                </a:cubicBezTo>
                <a:cubicBezTo>
                  <a:pt x="5456" y="2013"/>
                  <a:pt x="5456" y="2021"/>
                  <a:pt x="5452" y="2030"/>
                </a:cubicBezTo>
                <a:cubicBezTo>
                  <a:pt x="5448" y="2036"/>
                  <a:pt x="5447" y="2043"/>
                  <a:pt x="5449" y="2049"/>
                </a:cubicBezTo>
                <a:cubicBezTo>
                  <a:pt x="5451" y="2052"/>
                  <a:pt x="5449" y="2056"/>
                  <a:pt x="5445" y="2056"/>
                </a:cubicBezTo>
                <a:cubicBezTo>
                  <a:pt x="5441" y="2057"/>
                  <a:pt x="5437" y="2056"/>
                  <a:pt x="5436" y="2053"/>
                </a:cubicBezTo>
                <a:cubicBezTo>
                  <a:pt x="5435" y="2051"/>
                  <a:pt x="5432" y="2044"/>
                  <a:pt x="5429" y="2037"/>
                </a:cubicBezTo>
                <a:cubicBezTo>
                  <a:pt x="5425" y="2029"/>
                  <a:pt x="5426" y="2019"/>
                  <a:pt x="5432" y="2010"/>
                </a:cubicBezTo>
                <a:cubicBezTo>
                  <a:pt x="5436" y="2001"/>
                  <a:pt x="5438" y="1994"/>
                  <a:pt x="5435" y="1993"/>
                </a:cubicBezTo>
                <a:lnTo>
                  <a:pt x="5434" y="1994"/>
                </a:lnTo>
                <a:cubicBezTo>
                  <a:pt x="5426" y="1992"/>
                  <a:pt x="5432" y="1976"/>
                  <a:pt x="5442" y="1974"/>
                </a:cubicBezTo>
                <a:cubicBezTo>
                  <a:pt x="5443" y="1974"/>
                  <a:pt x="5444" y="1974"/>
                  <a:pt x="5444" y="1974"/>
                </a:cubicBezTo>
                <a:close/>
                <a:moveTo>
                  <a:pt x="5390" y="1959"/>
                </a:moveTo>
                <a:lnTo>
                  <a:pt x="5396" y="1972"/>
                </a:lnTo>
                <a:lnTo>
                  <a:pt x="5395" y="1972"/>
                </a:lnTo>
                <a:cubicBezTo>
                  <a:pt x="5398" y="1977"/>
                  <a:pt x="5399" y="1983"/>
                  <a:pt x="5397" y="1988"/>
                </a:cubicBezTo>
                <a:cubicBezTo>
                  <a:pt x="5391" y="1998"/>
                  <a:pt x="5386" y="1990"/>
                  <a:pt x="5388" y="1974"/>
                </a:cubicBezTo>
                <a:lnTo>
                  <a:pt x="5390" y="1959"/>
                </a:lnTo>
                <a:close/>
                <a:moveTo>
                  <a:pt x="6032" y="1953"/>
                </a:moveTo>
                <a:cubicBezTo>
                  <a:pt x="6033" y="1952"/>
                  <a:pt x="6038" y="1955"/>
                  <a:pt x="6042" y="1958"/>
                </a:cubicBezTo>
                <a:lnTo>
                  <a:pt x="6042" y="1958"/>
                </a:lnTo>
                <a:cubicBezTo>
                  <a:pt x="6048" y="1963"/>
                  <a:pt x="6048" y="1964"/>
                  <a:pt x="6040" y="1966"/>
                </a:cubicBezTo>
                <a:cubicBezTo>
                  <a:pt x="6035" y="1966"/>
                  <a:pt x="6030" y="1964"/>
                  <a:pt x="6030" y="1960"/>
                </a:cubicBezTo>
                <a:cubicBezTo>
                  <a:pt x="6030" y="1956"/>
                  <a:pt x="6030" y="1953"/>
                  <a:pt x="6032" y="1953"/>
                </a:cubicBezTo>
                <a:close/>
                <a:moveTo>
                  <a:pt x="5865" y="1935"/>
                </a:moveTo>
                <a:cubicBezTo>
                  <a:pt x="5868" y="1935"/>
                  <a:pt x="5869" y="1936"/>
                  <a:pt x="5870" y="1938"/>
                </a:cubicBezTo>
                <a:cubicBezTo>
                  <a:pt x="5870" y="1940"/>
                  <a:pt x="5867" y="1941"/>
                  <a:pt x="5864" y="1940"/>
                </a:cubicBezTo>
                <a:cubicBezTo>
                  <a:pt x="5861" y="1941"/>
                  <a:pt x="5858" y="1938"/>
                  <a:pt x="5858" y="1938"/>
                </a:cubicBezTo>
                <a:cubicBezTo>
                  <a:pt x="5857" y="1937"/>
                  <a:pt x="5860" y="1936"/>
                  <a:pt x="5863" y="1935"/>
                </a:cubicBezTo>
                <a:cubicBezTo>
                  <a:pt x="5864" y="1935"/>
                  <a:pt x="5865" y="1935"/>
                  <a:pt x="5865" y="1935"/>
                </a:cubicBezTo>
                <a:close/>
                <a:moveTo>
                  <a:pt x="451" y="1928"/>
                </a:moveTo>
                <a:lnTo>
                  <a:pt x="450" y="1928"/>
                </a:lnTo>
                <a:cubicBezTo>
                  <a:pt x="447" y="1927"/>
                  <a:pt x="445" y="1931"/>
                  <a:pt x="446" y="1937"/>
                </a:cubicBezTo>
                <a:cubicBezTo>
                  <a:pt x="447" y="1942"/>
                  <a:pt x="448" y="1952"/>
                  <a:pt x="449" y="1957"/>
                </a:cubicBezTo>
                <a:cubicBezTo>
                  <a:pt x="449" y="1962"/>
                  <a:pt x="452" y="1967"/>
                  <a:pt x="457" y="1971"/>
                </a:cubicBezTo>
                <a:cubicBezTo>
                  <a:pt x="463" y="1974"/>
                  <a:pt x="464" y="1972"/>
                  <a:pt x="464" y="1961"/>
                </a:cubicBezTo>
                <a:cubicBezTo>
                  <a:pt x="464" y="1945"/>
                  <a:pt x="458" y="1930"/>
                  <a:pt x="451" y="1928"/>
                </a:cubicBezTo>
                <a:close/>
                <a:moveTo>
                  <a:pt x="5380" y="1917"/>
                </a:moveTo>
                <a:cubicBezTo>
                  <a:pt x="5386" y="1916"/>
                  <a:pt x="5388" y="1918"/>
                  <a:pt x="5387" y="1927"/>
                </a:cubicBezTo>
                <a:cubicBezTo>
                  <a:pt x="5385" y="1937"/>
                  <a:pt x="5375" y="1936"/>
                  <a:pt x="5373" y="1927"/>
                </a:cubicBezTo>
                <a:cubicBezTo>
                  <a:pt x="5372" y="1922"/>
                  <a:pt x="5374" y="1917"/>
                  <a:pt x="5377" y="1917"/>
                </a:cubicBezTo>
                <a:cubicBezTo>
                  <a:pt x="5378" y="1917"/>
                  <a:pt x="5379" y="1917"/>
                  <a:pt x="5380" y="1917"/>
                </a:cubicBezTo>
                <a:close/>
                <a:moveTo>
                  <a:pt x="311" y="1884"/>
                </a:moveTo>
                <a:cubicBezTo>
                  <a:pt x="315" y="1883"/>
                  <a:pt x="317" y="1891"/>
                  <a:pt x="315" y="1905"/>
                </a:cubicBezTo>
                <a:cubicBezTo>
                  <a:pt x="314" y="1919"/>
                  <a:pt x="307" y="1922"/>
                  <a:pt x="300" y="1912"/>
                </a:cubicBezTo>
                <a:cubicBezTo>
                  <a:pt x="297" y="1906"/>
                  <a:pt x="297" y="1900"/>
                  <a:pt x="300" y="1893"/>
                </a:cubicBezTo>
                <a:cubicBezTo>
                  <a:pt x="305" y="1887"/>
                  <a:pt x="308" y="1884"/>
                  <a:pt x="311" y="1884"/>
                </a:cubicBezTo>
                <a:close/>
                <a:moveTo>
                  <a:pt x="5369" y="1878"/>
                </a:moveTo>
                <a:lnTo>
                  <a:pt x="5370" y="1878"/>
                </a:lnTo>
                <a:lnTo>
                  <a:pt x="5369" y="1879"/>
                </a:lnTo>
                <a:lnTo>
                  <a:pt x="5369" y="1878"/>
                </a:lnTo>
                <a:close/>
                <a:moveTo>
                  <a:pt x="5694" y="1875"/>
                </a:moveTo>
                <a:cubicBezTo>
                  <a:pt x="5692" y="1876"/>
                  <a:pt x="5692" y="1887"/>
                  <a:pt x="5694" y="1909"/>
                </a:cubicBezTo>
                <a:cubicBezTo>
                  <a:pt x="5701" y="1965"/>
                  <a:pt x="5713" y="2019"/>
                  <a:pt x="5731" y="2072"/>
                </a:cubicBezTo>
                <a:cubicBezTo>
                  <a:pt x="5734" y="2075"/>
                  <a:pt x="5738" y="2074"/>
                  <a:pt x="5743" y="2068"/>
                </a:cubicBezTo>
                <a:lnTo>
                  <a:pt x="5744" y="2068"/>
                </a:lnTo>
                <a:cubicBezTo>
                  <a:pt x="5749" y="2061"/>
                  <a:pt x="5748" y="2047"/>
                  <a:pt x="5734" y="1996"/>
                </a:cubicBezTo>
                <a:cubicBezTo>
                  <a:pt x="5725" y="1961"/>
                  <a:pt x="5714" y="1920"/>
                  <a:pt x="5709" y="1905"/>
                </a:cubicBezTo>
                <a:cubicBezTo>
                  <a:pt x="5702" y="1884"/>
                  <a:pt x="5697" y="1874"/>
                  <a:pt x="5694" y="1875"/>
                </a:cubicBezTo>
                <a:close/>
                <a:moveTo>
                  <a:pt x="5425" y="1874"/>
                </a:moveTo>
                <a:cubicBezTo>
                  <a:pt x="5429" y="1873"/>
                  <a:pt x="5430" y="1876"/>
                  <a:pt x="5436" y="1892"/>
                </a:cubicBezTo>
                <a:cubicBezTo>
                  <a:pt x="5438" y="1897"/>
                  <a:pt x="5443" y="1909"/>
                  <a:pt x="5447" y="1919"/>
                </a:cubicBezTo>
                <a:cubicBezTo>
                  <a:pt x="5451" y="1926"/>
                  <a:pt x="5451" y="1934"/>
                  <a:pt x="5449" y="1943"/>
                </a:cubicBezTo>
                <a:lnTo>
                  <a:pt x="5449" y="1942"/>
                </a:lnTo>
                <a:cubicBezTo>
                  <a:pt x="5444" y="1948"/>
                  <a:pt x="5441" y="1949"/>
                  <a:pt x="5435" y="1947"/>
                </a:cubicBezTo>
                <a:cubicBezTo>
                  <a:pt x="5423" y="1937"/>
                  <a:pt x="5420" y="1924"/>
                  <a:pt x="5426" y="1910"/>
                </a:cubicBezTo>
                <a:cubicBezTo>
                  <a:pt x="5428" y="1903"/>
                  <a:pt x="5427" y="1896"/>
                  <a:pt x="5424" y="1890"/>
                </a:cubicBezTo>
                <a:cubicBezTo>
                  <a:pt x="5419" y="1880"/>
                  <a:pt x="5416" y="1875"/>
                  <a:pt x="5423" y="1874"/>
                </a:cubicBezTo>
                <a:cubicBezTo>
                  <a:pt x="5424" y="1874"/>
                  <a:pt x="5424" y="1874"/>
                  <a:pt x="5425" y="1874"/>
                </a:cubicBezTo>
                <a:close/>
                <a:moveTo>
                  <a:pt x="5369" y="1866"/>
                </a:moveTo>
                <a:cubicBezTo>
                  <a:pt x="5371" y="1866"/>
                  <a:pt x="5373" y="1868"/>
                  <a:pt x="5373" y="1871"/>
                </a:cubicBezTo>
                <a:cubicBezTo>
                  <a:pt x="5374" y="1873"/>
                  <a:pt x="5373" y="1876"/>
                  <a:pt x="5371" y="1878"/>
                </a:cubicBezTo>
                <a:lnTo>
                  <a:pt x="5369" y="1878"/>
                </a:lnTo>
                <a:lnTo>
                  <a:pt x="5367" y="1878"/>
                </a:lnTo>
                <a:cubicBezTo>
                  <a:pt x="5365" y="1878"/>
                  <a:pt x="5363" y="1876"/>
                  <a:pt x="5362" y="1875"/>
                </a:cubicBezTo>
                <a:cubicBezTo>
                  <a:pt x="5361" y="1872"/>
                  <a:pt x="5363" y="1869"/>
                  <a:pt x="5366" y="1866"/>
                </a:cubicBezTo>
                <a:cubicBezTo>
                  <a:pt x="5367" y="1866"/>
                  <a:pt x="5368" y="1866"/>
                  <a:pt x="5369" y="1866"/>
                </a:cubicBezTo>
                <a:close/>
                <a:moveTo>
                  <a:pt x="5852" y="1865"/>
                </a:moveTo>
                <a:cubicBezTo>
                  <a:pt x="5854" y="1865"/>
                  <a:pt x="5855" y="1866"/>
                  <a:pt x="5856" y="1867"/>
                </a:cubicBezTo>
                <a:cubicBezTo>
                  <a:pt x="5856" y="1869"/>
                  <a:pt x="5854" y="1871"/>
                  <a:pt x="5851" y="1872"/>
                </a:cubicBezTo>
                <a:lnTo>
                  <a:pt x="5851" y="1873"/>
                </a:lnTo>
                <a:cubicBezTo>
                  <a:pt x="5850" y="1873"/>
                  <a:pt x="5850" y="1873"/>
                  <a:pt x="5849" y="1873"/>
                </a:cubicBezTo>
                <a:cubicBezTo>
                  <a:pt x="5846" y="1873"/>
                  <a:pt x="5844" y="1871"/>
                  <a:pt x="5844" y="1869"/>
                </a:cubicBezTo>
                <a:cubicBezTo>
                  <a:pt x="5844" y="1869"/>
                  <a:pt x="5844" y="1869"/>
                  <a:pt x="5844" y="1869"/>
                </a:cubicBezTo>
                <a:cubicBezTo>
                  <a:pt x="5844" y="1867"/>
                  <a:pt x="5846" y="1865"/>
                  <a:pt x="5849" y="1865"/>
                </a:cubicBezTo>
                <a:cubicBezTo>
                  <a:pt x="5849" y="1865"/>
                  <a:pt x="5850" y="1865"/>
                  <a:pt x="5850" y="1865"/>
                </a:cubicBezTo>
                <a:cubicBezTo>
                  <a:pt x="5851" y="1865"/>
                  <a:pt x="5851" y="1865"/>
                  <a:pt x="5852" y="1865"/>
                </a:cubicBezTo>
                <a:close/>
                <a:moveTo>
                  <a:pt x="5392" y="1855"/>
                </a:moveTo>
                <a:lnTo>
                  <a:pt x="5398" y="1871"/>
                </a:lnTo>
                <a:cubicBezTo>
                  <a:pt x="5401" y="1878"/>
                  <a:pt x="5402" y="1885"/>
                  <a:pt x="5401" y="1892"/>
                </a:cubicBezTo>
                <a:lnTo>
                  <a:pt x="5402" y="1892"/>
                </a:lnTo>
                <a:cubicBezTo>
                  <a:pt x="5397" y="1898"/>
                  <a:pt x="5392" y="1886"/>
                  <a:pt x="5391" y="1870"/>
                </a:cubicBezTo>
                <a:lnTo>
                  <a:pt x="5392" y="1855"/>
                </a:lnTo>
                <a:close/>
                <a:moveTo>
                  <a:pt x="6211" y="1841"/>
                </a:moveTo>
                <a:cubicBezTo>
                  <a:pt x="6213" y="1841"/>
                  <a:pt x="6215" y="1843"/>
                  <a:pt x="6218" y="1846"/>
                </a:cubicBezTo>
                <a:cubicBezTo>
                  <a:pt x="6232" y="1868"/>
                  <a:pt x="6242" y="1892"/>
                  <a:pt x="6248" y="1916"/>
                </a:cubicBezTo>
                <a:cubicBezTo>
                  <a:pt x="6266" y="1972"/>
                  <a:pt x="6268" y="1981"/>
                  <a:pt x="6262" y="1994"/>
                </a:cubicBezTo>
                <a:cubicBezTo>
                  <a:pt x="6257" y="2005"/>
                  <a:pt x="6259" y="2016"/>
                  <a:pt x="6267" y="2026"/>
                </a:cubicBezTo>
                <a:cubicBezTo>
                  <a:pt x="6276" y="2045"/>
                  <a:pt x="6283" y="2064"/>
                  <a:pt x="6288" y="2083"/>
                </a:cubicBezTo>
                <a:cubicBezTo>
                  <a:pt x="6294" y="2105"/>
                  <a:pt x="6303" y="2136"/>
                  <a:pt x="6308" y="2152"/>
                </a:cubicBezTo>
                <a:cubicBezTo>
                  <a:pt x="6313" y="2168"/>
                  <a:pt x="6319" y="2194"/>
                  <a:pt x="6321" y="2211"/>
                </a:cubicBezTo>
                <a:cubicBezTo>
                  <a:pt x="6323" y="2238"/>
                  <a:pt x="6330" y="2266"/>
                  <a:pt x="6343" y="2292"/>
                </a:cubicBezTo>
                <a:cubicBezTo>
                  <a:pt x="6353" y="2317"/>
                  <a:pt x="6360" y="2343"/>
                  <a:pt x="6365" y="2369"/>
                </a:cubicBezTo>
                <a:cubicBezTo>
                  <a:pt x="6371" y="2395"/>
                  <a:pt x="6378" y="2421"/>
                  <a:pt x="6389" y="2447"/>
                </a:cubicBezTo>
                <a:cubicBezTo>
                  <a:pt x="6395" y="2457"/>
                  <a:pt x="6398" y="2468"/>
                  <a:pt x="6398" y="2479"/>
                </a:cubicBezTo>
                <a:cubicBezTo>
                  <a:pt x="6396" y="2483"/>
                  <a:pt x="6397" y="2486"/>
                  <a:pt x="6399" y="2489"/>
                </a:cubicBezTo>
                <a:cubicBezTo>
                  <a:pt x="6410" y="2524"/>
                  <a:pt x="6417" y="2559"/>
                  <a:pt x="6420" y="2595"/>
                </a:cubicBezTo>
                <a:cubicBezTo>
                  <a:pt x="6426" y="2621"/>
                  <a:pt x="6435" y="2646"/>
                  <a:pt x="6448" y="2671"/>
                </a:cubicBezTo>
                <a:cubicBezTo>
                  <a:pt x="6455" y="2683"/>
                  <a:pt x="6459" y="2696"/>
                  <a:pt x="6461" y="2709"/>
                </a:cubicBezTo>
                <a:cubicBezTo>
                  <a:pt x="6468" y="2756"/>
                  <a:pt x="6478" y="2789"/>
                  <a:pt x="6484" y="2790"/>
                </a:cubicBezTo>
                <a:cubicBezTo>
                  <a:pt x="6490" y="2791"/>
                  <a:pt x="6489" y="2793"/>
                  <a:pt x="6485" y="2797"/>
                </a:cubicBezTo>
                <a:cubicBezTo>
                  <a:pt x="6478" y="2804"/>
                  <a:pt x="6482" y="2827"/>
                  <a:pt x="6497" y="2855"/>
                </a:cubicBezTo>
                <a:cubicBezTo>
                  <a:pt x="6509" y="2878"/>
                  <a:pt x="6517" y="2902"/>
                  <a:pt x="6523" y="2926"/>
                </a:cubicBezTo>
                <a:cubicBezTo>
                  <a:pt x="6525" y="2936"/>
                  <a:pt x="6534" y="2940"/>
                  <a:pt x="6539" y="2933"/>
                </a:cubicBezTo>
                <a:cubicBezTo>
                  <a:pt x="6544" y="2926"/>
                  <a:pt x="6560" y="2933"/>
                  <a:pt x="6562" y="2945"/>
                </a:cubicBezTo>
                <a:cubicBezTo>
                  <a:pt x="6564" y="2959"/>
                  <a:pt x="6558" y="2973"/>
                  <a:pt x="6544" y="2986"/>
                </a:cubicBezTo>
                <a:cubicBezTo>
                  <a:pt x="6534" y="3001"/>
                  <a:pt x="6536" y="3017"/>
                  <a:pt x="6550" y="3028"/>
                </a:cubicBezTo>
                <a:cubicBezTo>
                  <a:pt x="6557" y="3031"/>
                  <a:pt x="6560" y="3036"/>
                  <a:pt x="6558" y="3042"/>
                </a:cubicBezTo>
                <a:cubicBezTo>
                  <a:pt x="6557" y="3048"/>
                  <a:pt x="6561" y="3054"/>
                  <a:pt x="6571" y="3057"/>
                </a:cubicBezTo>
                <a:cubicBezTo>
                  <a:pt x="6583" y="3062"/>
                  <a:pt x="6592" y="3075"/>
                  <a:pt x="6609" y="3112"/>
                </a:cubicBezTo>
                <a:cubicBezTo>
                  <a:pt x="6615" y="3127"/>
                  <a:pt x="6633" y="3178"/>
                  <a:pt x="6636" y="3189"/>
                </a:cubicBezTo>
                <a:cubicBezTo>
                  <a:pt x="6637" y="3197"/>
                  <a:pt x="6642" y="3199"/>
                  <a:pt x="6647" y="3198"/>
                </a:cubicBezTo>
                <a:cubicBezTo>
                  <a:pt x="6653" y="3197"/>
                  <a:pt x="6664" y="3209"/>
                  <a:pt x="6678" y="3246"/>
                </a:cubicBezTo>
                <a:cubicBezTo>
                  <a:pt x="6681" y="3257"/>
                  <a:pt x="6688" y="3267"/>
                  <a:pt x="6697" y="3275"/>
                </a:cubicBezTo>
                <a:cubicBezTo>
                  <a:pt x="6706" y="3282"/>
                  <a:pt x="6719" y="3312"/>
                  <a:pt x="6724" y="3331"/>
                </a:cubicBezTo>
                <a:lnTo>
                  <a:pt x="6724" y="3332"/>
                </a:lnTo>
                <a:lnTo>
                  <a:pt x="6724" y="3347"/>
                </a:lnTo>
                <a:lnTo>
                  <a:pt x="6724" y="3347"/>
                </a:lnTo>
                <a:cubicBezTo>
                  <a:pt x="6722" y="3349"/>
                  <a:pt x="6719" y="3348"/>
                  <a:pt x="6719" y="3345"/>
                </a:cubicBezTo>
                <a:cubicBezTo>
                  <a:pt x="6716" y="3340"/>
                  <a:pt x="6712" y="3335"/>
                  <a:pt x="6707" y="3331"/>
                </a:cubicBezTo>
                <a:cubicBezTo>
                  <a:pt x="6700" y="3326"/>
                  <a:pt x="6696" y="3319"/>
                  <a:pt x="6694" y="3312"/>
                </a:cubicBezTo>
                <a:cubicBezTo>
                  <a:pt x="6691" y="3302"/>
                  <a:pt x="6686" y="3293"/>
                  <a:pt x="6680" y="3284"/>
                </a:cubicBezTo>
                <a:cubicBezTo>
                  <a:pt x="6672" y="3271"/>
                  <a:pt x="6665" y="3258"/>
                  <a:pt x="6659" y="3245"/>
                </a:cubicBezTo>
                <a:cubicBezTo>
                  <a:pt x="6652" y="3226"/>
                  <a:pt x="6650" y="3224"/>
                  <a:pt x="6645" y="3230"/>
                </a:cubicBezTo>
                <a:cubicBezTo>
                  <a:pt x="6643" y="3233"/>
                  <a:pt x="6639" y="3235"/>
                  <a:pt x="6635" y="3237"/>
                </a:cubicBezTo>
                <a:cubicBezTo>
                  <a:pt x="6630" y="3238"/>
                  <a:pt x="6622" y="3222"/>
                  <a:pt x="6608" y="3179"/>
                </a:cubicBezTo>
                <a:cubicBezTo>
                  <a:pt x="6592" y="3132"/>
                  <a:pt x="6584" y="3116"/>
                  <a:pt x="6578" y="3119"/>
                </a:cubicBezTo>
                <a:cubicBezTo>
                  <a:pt x="6572" y="3122"/>
                  <a:pt x="6592" y="3223"/>
                  <a:pt x="6601" y="3229"/>
                </a:cubicBezTo>
                <a:cubicBezTo>
                  <a:pt x="6607" y="3233"/>
                  <a:pt x="6608" y="3235"/>
                  <a:pt x="6603" y="3239"/>
                </a:cubicBezTo>
                <a:cubicBezTo>
                  <a:pt x="6598" y="3242"/>
                  <a:pt x="6600" y="3251"/>
                  <a:pt x="6606" y="3264"/>
                </a:cubicBezTo>
                <a:cubicBezTo>
                  <a:pt x="6611" y="3276"/>
                  <a:pt x="6619" y="3298"/>
                  <a:pt x="6623" y="3313"/>
                </a:cubicBezTo>
                <a:cubicBezTo>
                  <a:pt x="6628" y="3328"/>
                  <a:pt x="6635" y="3352"/>
                  <a:pt x="6640" y="3366"/>
                </a:cubicBezTo>
                <a:cubicBezTo>
                  <a:pt x="6662" y="3431"/>
                  <a:pt x="6685" y="3521"/>
                  <a:pt x="6681" y="3526"/>
                </a:cubicBezTo>
                <a:cubicBezTo>
                  <a:pt x="6681" y="3540"/>
                  <a:pt x="6684" y="3553"/>
                  <a:pt x="6689" y="3566"/>
                </a:cubicBezTo>
                <a:cubicBezTo>
                  <a:pt x="6694" y="3581"/>
                  <a:pt x="6696" y="3595"/>
                  <a:pt x="6697" y="3611"/>
                </a:cubicBezTo>
                <a:cubicBezTo>
                  <a:pt x="6695" y="3617"/>
                  <a:pt x="6697" y="3623"/>
                  <a:pt x="6702" y="3628"/>
                </a:cubicBezTo>
                <a:cubicBezTo>
                  <a:pt x="6711" y="3642"/>
                  <a:pt x="6717" y="3657"/>
                  <a:pt x="6720" y="3672"/>
                </a:cubicBezTo>
                <a:cubicBezTo>
                  <a:pt x="6721" y="3676"/>
                  <a:pt x="6722" y="3680"/>
                  <a:pt x="6723" y="3683"/>
                </a:cubicBezTo>
                <a:lnTo>
                  <a:pt x="6724" y="3686"/>
                </a:lnTo>
                <a:lnTo>
                  <a:pt x="6724" y="3739"/>
                </a:lnTo>
                <a:lnTo>
                  <a:pt x="6723" y="3740"/>
                </a:lnTo>
                <a:cubicBezTo>
                  <a:pt x="6721" y="3740"/>
                  <a:pt x="6719" y="3740"/>
                  <a:pt x="6716" y="3740"/>
                </a:cubicBezTo>
                <a:cubicBezTo>
                  <a:pt x="6703" y="3740"/>
                  <a:pt x="6703" y="3741"/>
                  <a:pt x="6716" y="3752"/>
                </a:cubicBezTo>
                <a:cubicBezTo>
                  <a:pt x="6718" y="3753"/>
                  <a:pt x="6720" y="3755"/>
                  <a:pt x="6722" y="3757"/>
                </a:cubicBezTo>
                <a:lnTo>
                  <a:pt x="6724" y="3760"/>
                </a:lnTo>
                <a:lnTo>
                  <a:pt x="6724" y="3952"/>
                </a:lnTo>
                <a:lnTo>
                  <a:pt x="6721" y="3952"/>
                </a:lnTo>
                <a:cubicBezTo>
                  <a:pt x="6720" y="3952"/>
                  <a:pt x="6719" y="3952"/>
                  <a:pt x="6718" y="3953"/>
                </a:cubicBezTo>
                <a:cubicBezTo>
                  <a:pt x="6707" y="3955"/>
                  <a:pt x="6705" y="3955"/>
                  <a:pt x="6704" y="3938"/>
                </a:cubicBezTo>
                <a:cubicBezTo>
                  <a:pt x="6703" y="3930"/>
                  <a:pt x="6704" y="3922"/>
                  <a:pt x="6708" y="3915"/>
                </a:cubicBezTo>
                <a:cubicBezTo>
                  <a:pt x="6714" y="3896"/>
                  <a:pt x="6716" y="3877"/>
                  <a:pt x="6712" y="3859"/>
                </a:cubicBezTo>
                <a:cubicBezTo>
                  <a:pt x="6709" y="3837"/>
                  <a:pt x="6692" y="3802"/>
                  <a:pt x="6685" y="3800"/>
                </a:cubicBezTo>
                <a:cubicBezTo>
                  <a:pt x="6678" y="3799"/>
                  <a:pt x="6680" y="3794"/>
                  <a:pt x="6681" y="3788"/>
                </a:cubicBezTo>
                <a:cubicBezTo>
                  <a:pt x="6681" y="3768"/>
                  <a:pt x="6679" y="3748"/>
                  <a:pt x="6675" y="3728"/>
                </a:cubicBezTo>
                <a:cubicBezTo>
                  <a:pt x="6669" y="3681"/>
                  <a:pt x="6657" y="3655"/>
                  <a:pt x="6646" y="3657"/>
                </a:cubicBezTo>
                <a:cubicBezTo>
                  <a:pt x="6635" y="3658"/>
                  <a:pt x="6640" y="3646"/>
                  <a:pt x="6649" y="3634"/>
                </a:cubicBezTo>
                <a:cubicBezTo>
                  <a:pt x="6659" y="3623"/>
                  <a:pt x="6661" y="3625"/>
                  <a:pt x="6660" y="3635"/>
                </a:cubicBezTo>
                <a:cubicBezTo>
                  <a:pt x="6660" y="3636"/>
                  <a:pt x="6663" y="3635"/>
                  <a:pt x="6668" y="3631"/>
                </a:cubicBezTo>
                <a:cubicBezTo>
                  <a:pt x="6673" y="3626"/>
                  <a:pt x="6676" y="3620"/>
                  <a:pt x="6676" y="3614"/>
                </a:cubicBezTo>
                <a:cubicBezTo>
                  <a:pt x="6674" y="3605"/>
                  <a:pt x="6674" y="3604"/>
                  <a:pt x="6658" y="3606"/>
                </a:cubicBezTo>
                <a:cubicBezTo>
                  <a:pt x="6636" y="3609"/>
                  <a:pt x="6630" y="3603"/>
                  <a:pt x="6649" y="3597"/>
                </a:cubicBezTo>
                <a:cubicBezTo>
                  <a:pt x="6668" y="3590"/>
                  <a:pt x="6668" y="3585"/>
                  <a:pt x="6653" y="3587"/>
                </a:cubicBezTo>
                <a:cubicBezTo>
                  <a:pt x="6628" y="3591"/>
                  <a:pt x="6609" y="3568"/>
                  <a:pt x="6620" y="3548"/>
                </a:cubicBezTo>
                <a:cubicBezTo>
                  <a:pt x="6624" y="3540"/>
                  <a:pt x="6621" y="3534"/>
                  <a:pt x="6604" y="3515"/>
                </a:cubicBezTo>
                <a:cubicBezTo>
                  <a:pt x="6583" y="3492"/>
                  <a:pt x="6576" y="3472"/>
                  <a:pt x="6588" y="3470"/>
                </a:cubicBezTo>
                <a:cubicBezTo>
                  <a:pt x="6592" y="3470"/>
                  <a:pt x="6599" y="3474"/>
                  <a:pt x="6604" y="3479"/>
                </a:cubicBezTo>
                <a:cubicBezTo>
                  <a:pt x="6610" y="3483"/>
                  <a:pt x="6618" y="3491"/>
                  <a:pt x="6623" y="3495"/>
                </a:cubicBezTo>
                <a:cubicBezTo>
                  <a:pt x="6630" y="3504"/>
                  <a:pt x="6633" y="3514"/>
                  <a:pt x="6634" y="3524"/>
                </a:cubicBezTo>
                <a:cubicBezTo>
                  <a:pt x="6636" y="3539"/>
                  <a:pt x="6639" y="3546"/>
                  <a:pt x="6645" y="3548"/>
                </a:cubicBezTo>
                <a:cubicBezTo>
                  <a:pt x="6652" y="3550"/>
                  <a:pt x="6654" y="3548"/>
                  <a:pt x="6655" y="3538"/>
                </a:cubicBezTo>
                <a:cubicBezTo>
                  <a:pt x="6658" y="3516"/>
                  <a:pt x="6626" y="3418"/>
                  <a:pt x="6617" y="3420"/>
                </a:cubicBezTo>
                <a:cubicBezTo>
                  <a:pt x="6614" y="3420"/>
                  <a:pt x="6611" y="3418"/>
                  <a:pt x="6611" y="3415"/>
                </a:cubicBezTo>
                <a:cubicBezTo>
                  <a:pt x="6610" y="3412"/>
                  <a:pt x="6612" y="3410"/>
                  <a:pt x="6617" y="3411"/>
                </a:cubicBezTo>
                <a:cubicBezTo>
                  <a:pt x="6621" y="3412"/>
                  <a:pt x="6622" y="3408"/>
                  <a:pt x="6616" y="3395"/>
                </a:cubicBezTo>
                <a:cubicBezTo>
                  <a:pt x="6613" y="3384"/>
                  <a:pt x="6603" y="3351"/>
                  <a:pt x="6594" y="3321"/>
                </a:cubicBezTo>
                <a:cubicBezTo>
                  <a:pt x="6589" y="3297"/>
                  <a:pt x="6580" y="3274"/>
                  <a:pt x="6569" y="3251"/>
                </a:cubicBezTo>
                <a:cubicBezTo>
                  <a:pt x="6564" y="3245"/>
                  <a:pt x="6562" y="3238"/>
                  <a:pt x="6563" y="3230"/>
                </a:cubicBezTo>
                <a:cubicBezTo>
                  <a:pt x="6566" y="3224"/>
                  <a:pt x="6545" y="3127"/>
                  <a:pt x="6522" y="3042"/>
                </a:cubicBezTo>
                <a:cubicBezTo>
                  <a:pt x="6514" y="3015"/>
                  <a:pt x="6508" y="2991"/>
                  <a:pt x="6507" y="2989"/>
                </a:cubicBezTo>
                <a:cubicBezTo>
                  <a:pt x="6498" y="2951"/>
                  <a:pt x="6484" y="2914"/>
                  <a:pt x="6466" y="2878"/>
                </a:cubicBezTo>
                <a:cubicBezTo>
                  <a:pt x="6462" y="2873"/>
                  <a:pt x="6459" y="2868"/>
                  <a:pt x="6460" y="2862"/>
                </a:cubicBezTo>
                <a:cubicBezTo>
                  <a:pt x="6460" y="2857"/>
                  <a:pt x="6458" y="2853"/>
                  <a:pt x="6455" y="2853"/>
                </a:cubicBezTo>
                <a:cubicBezTo>
                  <a:pt x="6452" y="2854"/>
                  <a:pt x="6450" y="2848"/>
                  <a:pt x="6451" y="2839"/>
                </a:cubicBezTo>
                <a:cubicBezTo>
                  <a:pt x="6448" y="2787"/>
                  <a:pt x="6437" y="2737"/>
                  <a:pt x="6417" y="2689"/>
                </a:cubicBezTo>
                <a:cubicBezTo>
                  <a:pt x="6403" y="2649"/>
                  <a:pt x="6390" y="2603"/>
                  <a:pt x="6368" y="2514"/>
                </a:cubicBezTo>
                <a:cubicBezTo>
                  <a:pt x="6360" y="2483"/>
                  <a:pt x="6351" y="2450"/>
                  <a:pt x="6347" y="2440"/>
                </a:cubicBezTo>
                <a:cubicBezTo>
                  <a:pt x="6338" y="2416"/>
                  <a:pt x="6320" y="2349"/>
                  <a:pt x="6315" y="2320"/>
                </a:cubicBezTo>
                <a:cubicBezTo>
                  <a:pt x="6314" y="2311"/>
                  <a:pt x="6311" y="2303"/>
                  <a:pt x="6306" y="2295"/>
                </a:cubicBezTo>
                <a:cubicBezTo>
                  <a:pt x="6303" y="2293"/>
                  <a:pt x="6290" y="2239"/>
                  <a:pt x="6276" y="2174"/>
                </a:cubicBezTo>
                <a:cubicBezTo>
                  <a:pt x="6263" y="2109"/>
                  <a:pt x="6250" y="2055"/>
                  <a:pt x="6248" y="2054"/>
                </a:cubicBezTo>
                <a:cubicBezTo>
                  <a:pt x="6245" y="2053"/>
                  <a:pt x="6241" y="2055"/>
                  <a:pt x="6239" y="2058"/>
                </a:cubicBezTo>
                <a:cubicBezTo>
                  <a:pt x="6230" y="2070"/>
                  <a:pt x="6225" y="2054"/>
                  <a:pt x="6230" y="2034"/>
                </a:cubicBezTo>
                <a:cubicBezTo>
                  <a:pt x="6236" y="2005"/>
                  <a:pt x="6234" y="1977"/>
                  <a:pt x="6223" y="1950"/>
                </a:cubicBezTo>
                <a:cubicBezTo>
                  <a:pt x="6219" y="1945"/>
                  <a:pt x="6219" y="1940"/>
                  <a:pt x="6221" y="1934"/>
                </a:cubicBezTo>
                <a:cubicBezTo>
                  <a:pt x="6221" y="1912"/>
                  <a:pt x="6216" y="1891"/>
                  <a:pt x="6206" y="1872"/>
                </a:cubicBezTo>
                <a:cubicBezTo>
                  <a:pt x="6204" y="1865"/>
                  <a:pt x="6205" y="1858"/>
                  <a:pt x="6207" y="1852"/>
                </a:cubicBezTo>
                <a:cubicBezTo>
                  <a:pt x="6208" y="1843"/>
                  <a:pt x="6209" y="1840"/>
                  <a:pt x="6211" y="1841"/>
                </a:cubicBezTo>
                <a:close/>
                <a:moveTo>
                  <a:pt x="5691" y="1838"/>
                </a:moveTo>
                <a:cubicBezTo>
                  <a:pt x="5690" y="1838"/>
                  <a:pt x="5690" y="1838"/>
                  <a:pt x="5689" y="1838"/>
                </a:cubicBezTo>
                <a:cubicBezTo>
                  <a:pt x="5689" y="1838"/>
                  <a:pt x="5689" y="1838"/>
                  <a:pt x="5689" y="1838"/>
                </a:cubicBezTo>
                <a:cubicBezTo>
                  <a:pt x="5685" y="1838"/>
                  <a:pt x="5683" y="1840"/>
                  <a:pt x="5683" y="1842"/>
                </a:cubicBezTo>
                <a:cubicBezTo>
                  <a:pt x="5683" y="1842"/>
                  <a:pt x="5683" y="1842"/>
                  <a:pt x="5683" y="1842"/>
                </a:cubicBezTo>
                <a:cubicBezTo>
                  <a:pt x="5684" y="1844"/>
                  <a:pt x="5686" y="1845"/>
                  <a:pt x="5689" y="1845"/>
                </a:cubicBezTo>
                <a:lnTo>
                  <a:pt x="5690" y="1845"/>
                </a:lnTo>
                <a:cubicBezTo>
                  <a:pt x="5693" y="1844"/>
                  <a:pt x="5695" y="1843"/>
                  <a:pt x="5695" y="1841"/>
                </a:cubicBezTo>
                <a:cubicBezTo>
                  <a:pt x="5695" y="1839"/>
                  <a:pt x="5693" y="1838"/>
                  <a:pt x="5691" y="1838"/>
                </a:cubicBezTo>
                <a:close/>
                <a:moveTo>
                  <a:pt x="5388" y="1836"/>
                </a:moveTo>
                <a:cubicBezTo>
                  <a:pt x="5388" y="1835"/>
                  <a:pt x="5389" y="1838"/>
                  <a:pt x="5390" y="1843"/>
                </a:cubicBezTo>
                <a:cubicBezTo>
                  <a:pt x="5391" y="1849"/>
                  <a:pt x="5390" y="1853"/>
                  <a:pt x="5388" y="1850"/>
                </a:cubicBezTo>
                <a:cubicBezTo>
                  <a:pt x="5386" y="1846"/>
                  <a:pt x="5386" y="1842"/>
                  <a:pt x="5387" y="1837"/>
                </a:cubicBezTo>
                <a:lnTo>
                  <a:pt x="5388" y="1837"/>
                </a:lnTo>
                <a:cubicBezTo>
                  <a:pt x="5388" y="1836"/>
                  <a:pt x="5388" y="1836"/>
                  <a:pt x="5388" y="1836"/>
                </a:cubicBezTo>
                <a:close/>
                <a:moveTo>
                  <a:pt x="6013" y="1825"/>
                </a:moveTo>
                <a:cubicBezTo>
                  <a:pt x="6020" y="1824"/>
                  <a:pt x="6033" y="1851"/>
                  <a:pt x="6029" y="1857"/>
                </a:cubicBezTo>
                <a:cubicBezTo>
                  <a:pt x="6027" y="1860"/>
                  <a:pt x="6027" y="1864"/>
                  <a:pt x="6030" y="1866"/>
                </a:cubicBezTo>
                <a:cubicBezTo>
                  <a:pt x="6038" y="1871"/>
                  <a:pt x="6037" y="1872"/>
                  <a:pt x="6033" y="1887"/>
                </a:cubicBezTo>
                <a:cubicBezTo>
                  <a:pt x="6029" y="1903"/>
                  <a:pt x="6021" y="1912"/>
                  <a:pt x="6014" y="1909"/>
                </a:cubicBezTo>
                <a:cubicBezTo>
                  <a:pt x="6007" y="1906"/>
                  <a:pt x="6006" y="1826"/>
                  <a:pt x="6013" y="1825"/>
                </a:cubicBezTo>
                <a:lnTo>
                  <a:pt x="6013" y="1825"/>
                </a:lnTo>
                <a:close/>
                <a:moveTo>
                  <a:pt x="6217" y="1822"/>
                </a:moveTo>
                <a:cubicBezTo>
                  <a:pt x="6219" y="1822"/>
                  <a:pt x="6221" y="1823"/>
                  <a:pt x="6221" y="1825"/>
                </a:cubicBezTo>
                <a:cubicBezTo>
                  <a:pt x="6221" y="1827"/>
                  <a:pt x="6219" y="1829"/>
                  <a:pt x="6215" y="1829"/>
                </a:cubicBezTo>
                <a:cubicBezTo>
                  <a:pt x="6212" y="1830"/>
                  <a:pt x="6209" y="1828"/>
                  <a:pt x="6209" y="1826"/>
                </a:cubicBezTo>
                <a:cubicBezTo>
                  <a:pt x="6209" y="1824"/>
                  <a:pt x="6211" y="1822"/>
                  <a:pt x="6214" y="1822"/>
                </a:cubicBezTo>
                <a:cubicBezTo>
                  <a:pt x="6215" y="1822"/>
                  <a:pt x="6216" y="1822"/>
                  <a:pt x="6217" y="1822"/>
                </a:cubicBezTo>
                <a:close/>
                <a:moveTo>
                  <a:pt x="5408" y="1764"/>
                </a:moveTo>
                <a:lnTo>
                  <a:pt x="5400" y="1777"/>
                </a:lnTo>
                <a:cubicBezTo>
                  <a:pt x="5392" y="1788"/>
                  <a:pt x="5388" y="1788"/>
                  <a:pt x="5402" y="1792"/>
                </a:cubicBezTo>
                <a:cubicBezTo>
                  <a:pt x="5416" y="1795"/>
                  <a:pt x="5419" y="1806"/>
                  <a:pt x="5421" y="1832"/>
                </a:cubicBezTo>
                <a:cubicBezTo>
                  <a:pt x="5422" y="1855"/>
                  <a:pt x="5412" y="1860"/>
                  <a:pt x="5408" y="1839"/>
                </a:cubicBezTo>
                <a:cubicBezTo>
                  <a:pt x="5407" y="1833"/>
                  <a:pt x="5402" y="1827"/>
                  <a:pt x="5394" y="1824"/>
                </a:cubicBezTo>
                <a:cubicBezTo>
                  <a:pt x="5386" y="1821"/>
                  <a:pt x="5382" y="1814"/>
                  <a:pt x="5377" y="1796"/>
                </a:cubicBezTo>
                <a:cubicBezTo>
                  <a:pt x="5373" y="1787"/>
                  <a:pt x="5371" y="1778"/>
                  <a:pt x="5373" y="1768"/>
                </a:cubicBezTo>
                <a:cubicBezTo>
                  <a:pt x="5375" y="1766"/>
                  <a:pt x="5377" y="1767"/>
                  <a:pt x="5377" y="1769"/>
                </a:cubicBezTo>
                <a:lnTo>
                  <a:pt x="5378" y="1769"/>
                </a:lnTo>
                <a:cubicBezTo>
                  <a:pt x="5379" y="1771"/>
                  <a:pt x="5384" y="1771"/>
                  <a:pt x="5393" y="1769"/>
                </a:cubicBezTo>
                <a:lnTo>
                  <a:pt x="5408" y="1764"/>
                </a:lnTo>
                <a:close/>
                <a:moveTo>
                  <a:pt x="5163" y="1726"/>
                </a:moveTo>
                <a:cubicBezTo>
                  <a:pt x="5163" y="1726"/>
                  <a:pt x="5164" y="1726"/>
                  <a:pt x="5165" y="1727"/>
                </a:cubicBezTo>
                <a:cubicBezTo>
                  <a:pt x="5169" y="1727"/>
                  <a:pt x="5171" y="1729"/>
                  <a:pt x="5172" y="1731"/>
                </a:cubicBezTo>
                <a:cubicBezTo>
                  <a:pt x="5172" y="1733"/>
                  <a:pt x="5170" y="1735"/>
                  <a:pt x="5167" y="1735"/>
                </a:cubicBezTo>
                <a:cubicBezTo>
                  <a:pt x="5164" y="1736"/>
                  <a:pt x="5160" y="1734"/>
                  <a:pt x="5160" y="1731"/>
                </a:cubicBezTo>
                <a:cubicBezTo>
                  <a:pt x="5159" y="1728"/>
                  <a:pt x="5161" y="1727"/>
                  <a:pt x="5163" y="1726"/>
                </a:cubicBezTo>
                <a:close/>
                <a:moveTo>
                  <a:pt x="6005" y="1709"/>
                </a:moveTo>
                <a:cubicBezTo>
                  <a:pt x="6006" y="1709"/>
                  <a:pt x="6007" y="1710"/>
                  <a:pt x="6007" y="1713"/>
                </a:cubicBezTo>
                <a:cubicBezTo>
                  <a:pt x="6008" y="1717"/>
                  <a:pt x="6007" y="1719"/>
                  <a:pt x="6005" y="1716"/>
                </a:cubicBezTo>
                <a:lnTo>
                  <a:pt x="6003" y="1716"/>
                </a:lnTo>
                <a:cubicBezTo>
                  <a:pt x="6001" y="1714"/>
                  <a:pt x="6001" y="1712"/>
                  <a:pt x="6004" y="1709"/>
                </a:cubicBezTo>
                <a:cubicBezTo>
                  <a:pt x="6004" y="1709"/>
                  <a:pt x="6005" y="1709"/>
                  <a:pt x="6005" y="1709"/>
                </a:cubicBezTo>
                <a:close/>
                <a:moveTo>
                  <a:pt x="5397" y="1704"/>
                </a:moveTo>
                <a:cubicBezTo>
                  <a:pt x="5398" y="1704"/>
                  <a:pt x="5399" y="1704"/>
                  <a:pt x="5400" y="1705"/>
                </a:cubicBezTo>
                <a:cubicBezTo>
                  <a:pt x="5411" y="1713"/>
                  <a:pt x="5410" y="1725"/>
                  <a:pt x="5397" y="1734"/>
                </a:cubicBezTo>
                <a:cubicBezTo>
                  <a:pt x="5387" y="1742"/>
                  <a:pt x="5381" y="1744"/>
                  <a:pt x="5376" y="1742"/>
                </a:cubicBezTo>
                <a:cubicBezTo>
                  <a:pt x="5371" y="1740"/>
                  <a:pt x="5372" y="1737"/>
                  <a:pt x="5380" y="1733"/>
                </a:cubicBezTo>
                <a:lnTo>
                  <a:pt x="5382" y="1733"/>
                </a:lnTo>
                <a:cubicBezTo>
                  <a:pt x="5389" y="1728"/>
                  <a:pt x="5393" y="1721"/>
                  <a:pt x="5392" y="1714"/>
                </a:cubicBezTo>
                <a:cubicBezTo>
                  <a:pt x="5393" y="1707"/>
                  <a:pt x="5395" y="1704"/>
                  <a:pt x="5397" y="1704"/>
                </a:cubicBezTo>
                <a:close/>
                <a:moveTo>
                  <a:pt x="6187" y="1698"/>
                </a:moveTo>
                <a:cubicBezTo>
                  <a:pt x="6190" y="1698"/>
                  <a:pt x="6192" y="1702"/>
                  <a:pt x="6193" y="1707"/>
                </a:cubicBezTo>
                <a:cubicBezTo>
                  <a:pt x="6193" y="1713"/>
                  <a:pt x="6196" y="1719"/>
                  <a:pt x="6202" y="1724"/>
                </a:cubicBezTo>
                <a:cubicBezTo>
                  <a:pt x="6215" y="1746"/>
                  <a:pt x="6222" y="1771"/>
                  <a:pt x="6221" y="1796"/>
                </a:cubicBezTo>
                <a:cubicBezTo>
                  <a:pt x="6221" y="1812"/>
                  <a:pt x="6217" y="1821"/>
                  <a:pt x="6211" y="1819"/>
                </a:cubicBezTo>
                <a:lnTo>
                  <a:pt x="6211" y="1818"/>
                </a:lnTo>
                <a:cubicBezTo>
                  <a:pt x="6197" y="1779"/>
                  <a:pt x="6189" y="1739"/>
                  <a:pt x="6187" y="1698"/>
                </a:cubicBezTo>
                <a:close/>
                <a:moveTo>
                  <a:pt x="5971" y="1688"/>
                </a:moveTo>
                <a:cubicBezTo>
                  <a:pt x="5972" y="1688"/>
                  <a:pt x="5972" y="1688"/>
                  <a:pt x="5973" y="1688"/>
                </a:cubicBezTo>
                <a:cubicBezTo>
                  <a:pt x="5982" y="1698"/>
                  <a:pt x="5986" y="1709"/>
                  <a:pt x="5985" y="1721"/>
                </a:cubicBezTo>
                <a:cubicBezTo>
                  <a:pt x="5981" y="1726"/>
                  <a:pt x="5979" y="1726"/>
                  <a:pt x="5972" y="1723"/>
                </a:cubicBezTo>
                <a:lnTo>
                  <a:pt x="5972" y="1723"/>
                </a:lnTo>
                <a:cubicBezTo>
                  <a:pt x="5962" y="1717"/>
                  <a:pt x="5962" y="1688"/>
                  <a:pt x="5971" y="1688"/>
                </a:cubicBezTo>
                <a:close/>
                <a:moveTo>
                  <a:pt x="249" y="1683"/>
                </a:moveTo>
                <a:cubicBezTo>
                  <a:pt x="250" y="1682"/>
                  <a:pt x="253" y="1684"/>
                  <a:pt x="256" y="1688"/>
                </a:cubicBezTo>
                <a:lnTo>
                  <a:pt x="255" y="1688"/>
                </a:lnTo>
                <a:cubicBezTo>
                  <a:pt x="257" y="1692"/>
                  <a:pt x="258" y="1696"/>
                  <a:pt x="255" y="1698"/>
                </a:cubicBezTo>
                <a:cubicBezTo>
                  <a:pt x="253" y="1699"/>
                  <a:pt x="249" y="1697"/>
                  <a:pt x="249" y="1691"/>
                </a:cubicBezTo>
                <a:cubicBezTo>
                  <a:pt x="248" y="1686"/>
                  <a:pt x="248" y="1683"/>
                  <a:pt x="249" y="1683"/>
                </a:cubicBezTo>
                <a:close/>
                <a:moveTo>
                  <a:pt x="5362" y="1673"/>
                </a:moveTo>
                <a:cubicBezTo>
                  <a:pt x="5364" y="1673"/>
                  <a:pt x="5367" y="1673"/>
                  <a:pt x="5369" y="1674"/>
                </a:cubicBezTo>
                <a:cubicBezTo>
                  <a:pt x="5379" y="1677"/>
                  <a:pt x="5380" y="1682"/>
                  <a:pt x="5375" y="1694"/>
                </a:cubicBezTo>
                <a:cubicBezTo>
                  <a:pt x="5370" y="1706"/>
                  <a:pt x="5359" y="1703"/>
                  <a:pt x="5356" y="1689"/>
                </a:cubicBezTo>
                <a:cubicBezTo>
                  <a:pt x="5354" y="1679"/>
                  <a:pt x="5356" y="1674"/>
                  <a:pt x="5362" y="1673"/>
                </a:cubicBezTo>
                <a:close/>
                <a:moveTo>
                  <a:pt x="5255" y="1671"/>
                </a:moveTo>
                <a:cubicBezTo>
                  <a:pt x="5254" y="1671"/>
                  <a:pt x="5253" y="1673"/>
                  <a:pt x="5251" y="1678"/>
                </a:cubicBezTo>
                <a:cubicBezTo>
                  <a:pt x="5249" y="1684"/>
                  <a:pt x="5250" y="1688"/>
                  <a:pt x="5253" y="1690"/>
                </a:cubicBezTo>
                <a:cubicBezTo>
                  <a:pt x="5256" y="1692"/>
                  <a:pt x="5259" y="1689"/>
                  <a:pt x="5258" y="1681"/>
                </a:cubicBezTo>
                <a:lnTo>
                  <a:pt x="5258" y="1680"/>
                </a:lnTo>
                <a:cubicBezTo>
                  <a:pt x="5257" y="1675"/>
                  <a:pt x="5257" y="1672"/>
                  <a:pt x="5255" y="1671"/>
                </a:cubicBezTo>
                <a:close/>
                <a:moveTo>
                  <a:pt x="5965" y="1658"/>
                </a:moveTo>
                <a:cubicBezTo>
                  <a:pt x="5968" y="1658"/>
                  <a:pt x="5970" y="1659"/>
                  <a:pt x="5971" y="1661"/>
                </a:cubicBezTo>
                <a:cubicBezTo>
                  <a:pt x="5971" y="1663"/>
                  <a:pt x="5969" y="1664"/>
                  <a:pt x="5965" y="1664"/>
                </a:cubicBezTo>
                <a:cubicBezTo>
                  <a:pt x="5962" y="1663"/>
                  <a:pt x="5960" y="1662"/>
                  <a:pt x="5959" y="1661"/>
                </a:cubicBezTo>
                <a:cubicBezTo>
                  <a:pt x="5958" y="1659"/>
                  <a:pt x="5961" y="1659"/>
                  <a:pt x="5964" y="1659"/>
                </a:cubicBezTo>
                <a:lnTo>
                  <a:pt x="5965" y="1658"/>
                </a:lnTo>
                <a:close/>
                <a:moveTo>
                  <a:pt x="256" y="1657"/>
                </a:moveTo>
                <a:cubicBezTo>
                  <a:pt x="259" y="1657"/>
                  <a:pt x="259" y="1660"/>
                  <a:pt x="256" y="1670"/>
                </a:cubicBezTo>
                <a:cubicBezTo>
                  <a:pt x="253" y="1680"/>
                  <a:pt x="252" y="1680"/>
                  <a:pt x="250" y="1672"/>
                </a:cubicBezTo>
                <a:cubicBezTo>
                  <a:pt x="250" y="1669"/>
                  <a:pt x="248" y="1665"/>
                  <a:pt x="246" y="1662"/>
                </a:cubicBezTo>
                <a:cubicBezTo>
                  <a:pt x="245" y="1661"/>
                  <a:pt x="248" y="1659"/>
                  <a:pt x="251" y="1658"/>
                </a:cubicBezTo>
                <a:cubicBezTo>
                  <a:pt x="253" y="1657"/>
                  <a:pt x="255" y="1657"/>
                  <a:pt x="256" y="1657"/>
                </a:cubicBezTo>
                <a:close/>
                <a:moveTo>
                  <a:pt x="519" y="1651"/>
                </a:moveTo>
                <a:lnTo>
                  <a:pt x="517" y="1667"/>
                </a:lnTo>
                <a:cubicBezTo>
                  <a:pt x="516" y="1676"/>
                  <a:pt x="512" y="1682"/>
                  <a:pt x="507" y="1683"/>
                </a:cubicBezTo>
                <a:cubicBezTo>
                  <a:pt x="503" y="1684"/>
                  <a:pt x="500" y="1682"/>
                  <a:pt x="502" y="1678"/>
                </a:cubicBezTo>
                <a:cubicBezTo>
                  <a:pt x="504" y="1674"/>
                  <a:pt x="502" y="1673"/>
                  <a:pt x="498" y="1675"/>
                </a:cubicBezTo>
                <a:cubicBezTo>
                  <a:pt x="494" y="1679"/>
                  <a:pt x="493" y="1683"/>
                  <a:pt x="494" y="1686"/>
                </a:cubicBezTo>
                <a:cubicBezTo>
                  <a:pt x="495" y="1694"/>
                  <a:pt x="495" y="1701"/>
                  <a:pt x="493" y="1709"/>
                </a:cubicBezTo>
                <a:cubicBezTo>
                  <a:pt x="491" y="1722"/>
                  <a:pt x="491" y="1735"/>
                  <a:pt x="493" y="1748"/>
                </a:cubicBezTo>
                <a:cubicBezTo>
                  <a:pt x="495" y="1770"/>
                  <a:pt x="497" y="1773"/>
                  <a:pt x="506" y="1773"/>
                </a:cubicBezTo>
                <a:cubicBezTo>
                  <a:pt x="513" y="1772"/>
                  <a:pt x="516" y="1770"/>
                  <a:pt x="515" y="1765"/>
                </a:cubicBezTo>
                <a:cubicBezTo>
                  <a:pt x="513" y="1754"/>
                  <a:pt x="520" y="1745"/>
                  <a:pt x="528" y="1746"/>
                </a:cubicBezTo>
                <a:cubicBezTo>
                  <a:pt x="536" y="1748"/>
                  <a:pt x="544" y="1740"/>
                  <a:pt x="546" y="1730"/>
                </a:cubicBezTo>
                <a:cubicBezTo>
                  <a:pt x="546" y="1707"/>
                  <a:pt x="541" y="1685"/>
                  <a:pt x="529" y="1664"/>
                </a:cubicBezTo>
                <a:lnTo>
                  <a:pt x="519" y="1651"/>
                </a:lnTo>
                <a:close/>
                <a:moveTo>
                  <a:pt x="251" y="1638"/>
                </a:moveTo>
                <a:cubicBezTo>
                  <a:pt x="253" y="1638"/>
                  <a:pt x="255" y="1640"/>
                  <a:pt x="256" y="1644"/>
                </a:cubicBezTo>
                <a:lnTo>
                  <a:pt x="255" y="1644"/>
                </a:lnTo>
                <a:cubicBezTo>
                  <a:pt x="256" y="1648"/>
                  <a:pt x="255" y="1652"/>
                  <a:pt x="253" y="1652"/>
                </a:cubicBezTo>
                <a:cubicBezTo>
                  <a:pt x="246" y="1653"/>
                  <a:pt x="242" y="1641"/>
                  <a:pt x="249" y="1638"/>
                </a:cubicBezTo>
                <a:cubicBezTo>
                  <a:pt x="249" y="1638"/>
                  <a:pt x="250" y="1637"/>
                  <a:pt x="251" y="1638"/>
                </a:cubicBezTo>
                <a:close/>
                <a:moveTo>
                  <a:pt x="5961" y="1630"/>
                </a:moveTo>
                <a:cubicBezTo>
                  <a:pt x="5963" y="1630"/>
                  <a:pt x="5966" y="1633"/>
                  <a:pt x="5967" y="1638"/>
                </a:cubicBezTo>
                <a:cubicBezTo>
                  <a:pt x="5968" y="1643"/>
                  <a:pt x="5966" y="1647"/>
                  <a:pt x="5963" y="1648"/>
                </a:cubicBezTo>
                <a:cubicBezTo>
                  <a:pt x="5960" y="1648"/>
                  <a:pt x="5956" y="1646"/>
                  <a:pt x="5956" y="1642"/>
                </a:cubicBezTo>
                <a:cubicBezTo>
                  <a:pt x="5955" y="1639"/>
                  <a:pt x="5956" y="1635"/>
                  <a:pt x="5960" y="1632"/>
                </a:cubicBezTo>
                <a:lnTo>
                  <a:pt x="5960" y="1631"/>
                </a:lnTo>
                <a:cubicBezTo>
                  <a:pt x="5960" y="1631"/>
                  <a:pt x="5960" y="1631"/>
                  <a:pt x="5961" y="1630"/>
                </a:cubicBezTo>
                <a:close/>
                <a:moveTo>
                  <a:pt x="5384" y="1619"/>
                </a:moveTo>
                <a:cubicBezTo>
                  <a:pt x="5386" y="1619"/>
                  <a:pt x="5391" y="1632"/>
                  <a:pt x="5394" y="1649"/>
                </a:cubicBezTo>
                <a:lnTo>
                  <a:pt x="5394" y="1649"/>
                </a:lnTo>
                <a:cubicBezTo>
                  <a:pt x="5398" y="1661"/>
                  <a:pt x="5399" y="1675"/>
                  <a:pt x="5398" y="1688"/>
                </a:cubicBezTo>
                <a:cubicBezTo>
                  <a:pt x="5396" y="1691"/>
                  <a:pt x="5392" y="1689"/>
                  <a:pt x="5387" y="1683"/>
                </a:cubicBezTo>
                <a:cubicBezTo>
                  <a:pt x="5381" y="1677"/>
                  <a:pt x="5380" y="1672"/>
                  <a:pt x="5383" y="1670"/>
                </a:cubicBezTo>
                <a:cubicBezTo>
                  <a:pt x="5387" y="1662"/>
                  <a:pt x="5387" y="1654"/>
                  <a:pt x="5384" y="1646"/>
                </a:cubicBezTo>
                <a:cubicBezTo>
                  <a:pt x="5382" y="1637"/>
                  <a:pt x="5382" y="1629"/>
                  <a:pt x="5384" y="1620"/>
                </a:cubicBezTo>
                <a:cubicBezTo>
                  <a:pt x="5384" y="1620"/>
                  <a:pt x="5384" y="1619"/>
                  <a:pt x="5384" y="1619"/>
                </a:cubicBezTo>
                <a:close/>
                <a:moveTo>
                  <a:pt x="5214" y="1614"/>
                </a:moveTo>
                <a:lnTo>
                  <a:pt x="5221" y="1623"/>
                </a:lnTo>
                <a:cubicBezTo>
                  <a:pt x="5224" y="1629"/>
                  <a:pt x="5229" y="1633"/>
                  <a:pt x="5237" y="1636"/>
                </a:cubicBezTo>
                <a:cubicBezTo>
                  <a:pt x="5246" y="1639"/>
                  <a:pt x="5246" y="1639"/>
                  <a:pt x="5238" y="1641"/>
                </a:cubicBezTo>
                <a:cubicBezTo>
                  <a:pt x="5229" y="1642"/>
                  <a:pt x="5226" y="1655"/>
                  <a:pt x="5236" y="1657"/>
                </a:cubicBezTo>
                <a:cubicBezTo>
                  <a:pt x="5247" y="1659"/>
                  <a:pt x="5264" y="1647"/>
                  <a:pt x="5263" y="1638"/>
                </a:cubicBezTo>
                <a:cubicBezTo>
                  <a:pt x="5262" y="1633"/>
                  <a:pt x="5264" y="1629"/>
                  <a:pt x="5268" y="1630"/>
                </a:cubicBezTo>
                <a:cubicBezTo>
                  <a:pt x="5273" y="1630"/>
                  <a:pt x="5286" y="1663"/>
                  <a:pt x="5280" y="1671"/>
                </a:cubicBezTo>
                <a:cubicBezTo>
                  <a:pt x="5278" y="1677"/>
                  <a:pt x="5279" y="1683"/>
                  <a:pt x="5282" y="1689"/>
                </a:cubicBezTo>
                <a:cubicBezTo>
                  <a:pt x="5288" y="1701"/>
                  <a:pt x="5288" y="1702"/>
                  <a:pt x="5275" y="1700"/>
                </a:cubicBezTo>
                <a:cubicBezTo>
                  <a:pt x="5262" y="1698"/>
                  <a:pt x="5254" y="1705"/>
                  <a:pt x="5263" y="1720"/>
                </a:cubicBezTo>
                <a:cubicBezTo>
                  <a:pt x="5266" y="1726"/>
                  <a:pt x="5273" y="1741"/>
                  <a:pt x="5279" y="1753"/>
                </a:cubicBezTo>
                <a:cubicBezTo>
                  <a:pt x="5283" y="1762"/>
                  <a:pt x="5289" y="1771"/>
                  <a:pt x="5297" y="1778"/>
                </a:cubicBezTo>
                <a:cubicBezTo>
                  <a:pt x="5301" y="1781"/>
                  <a:pt x="5303" y="1784"/>
                  <a:pt x="5301" y="1788"/>
                </a:cubicBezTo>
                <a:cubicBezTo>
                  <a:pt x="5299" y="1793"/>
                  <a:pt x="5297" y="1794"/>
                  <a:pt x="5290" y="1791"/>
                </a:cubicBezTo>
                <a:cubicBezTo>
                  <a:pt x="5282" y="1789"/>
                  <a:pt x="5280" y="1790"/>
                  <a:pt x="5279" y="1794"/>
                </a:cubicBezTo>
                <a:cubicBezTo>
                  <a:pt x="5273" y="1811"/>
                  <a:pt x="5275" y="1815"/>
                  <a:pt x="5294" y="1824"/>
                </a:cubicBezTo>
                <a:cubicBezTo>
                  <a:pt x="5312" y="1832"/>
                  <a:pt x="5313" y="1834"/>
                  <a:pt x="5315" y="1854"/>
                </a:cubicBezTo>
                <a:cubicBezTo>
                  <a:pt x="5317" y="1882"/>
                  <a:pt x="5315" y="1885"/>
                  <a:pt x="5293" y="1886"/>
                </a:cubicBezTo>
                <a:cubicBezTo>
                  <a:pt x="5279" y="1887"/>
                  <a:pt x="5275" y="1888"/>
                  <a:pt x="5276" y="1892"/>
                </a:cubicBezTo>
                <a:cubicBezTo>
                  <a:pt x="5277" y="1896"/>
                  <a:pt x="5275" y="1898"/>
                  <a:pt x="5273" y="1898"/>
                </a:cubicBezTo>
                <a:cubicBezTo>
                  <a:pt x="5267" y="1888"/>
                  <a:pt x="5263" y="1877"/>
                  <a:pt x="5262" y="1865"/>
                </a:cubicBezTo>
                <a:cubicBezTo>
                  <a:pt x="5259" y="1848"/>
                  <a:pt x="5254" y="1832"/>
                  <a:pt x="5247" y="1816"/>
                </a:cubicBezTo>
                <a:cubicBezTo>
                  <a:pt x="5237" y="1798"/>
                  <a:pt x="5233" y="1778"/>
                  <a:pt x="5234" y="1758"/>
                </a:cubicBezTo>
                <a:cubicBezTo>
                  <a:pt x="5240" y="1748"/>
                  <a:pt x="5249" y="1755"/>
                  <a:pt x="5252" y="1770"/>
                </a:cubicBezTo>
                <a:cubicBezTo>
                  <a:pt x="5255" y="1788"/>
                  <a:pt x="5265" y="1789"/>
                  <a:pt x="5267" y="1772"/>
                </a:cubicBezTo>
                <a:cubicBezTo>
                  <a:pt x="5269" y="1755"/>
                  <a:pt x="5266" y="1747"/>
                  <a:pt x="5253" y="1741"/>
                </a:cubicBezTo>
                <a:cubicBezTo>
                  <a:pt x="5244" y="1737"/>
                  <a:pt x="5238" y="1728"/>
                  <a:pt x="5231" y="1704"/>
                </a:cubicBezTo>
                <a:cubicBezTo>
                  <a:pt x="5228" y="1692"/>
                  <a:pt x="5223" y="1680"/>
                  <a:pt x="5217" y="1669"/>
                </a:cubicBezTo>
                <a:cubicBezTo>
                  <a:pt x="5205" y="1656"/>
                  <a:pt x="5202" y="1641"/>
                  <a:pt x="5207" y="1625"/>
                </a:cubicBezTo>
                <a:lnTo>
                  <a:pt x="5214" y="1614"/>
                </a:lnTo>
                <a:close/>
                <a:moveTo>
                  <a:pt x="5787" y="1605"/>
                </a:moveTo>
                <a:cubicBezTo>
                  <a:pt x="5788" y="1605"/>
                  <a:pt x="5789" y="1605"/>
                  <a:pt x="5790" y="1605"/>
                </a:cubicBezTo>
                <a:cubicBezTo>
                  <a:pt x="5797" y="1606"/>
                  <a:pt x="5804" y="1639"/>
                  <a:pt x="5799" y="1650"/>
                </a:cubicBezTo>
                <a:cubicBezTo>
                  <a:pt x="5796" y="1656"/>
                  <a:pt x="5793" y="1649"/>
                  <a:pt x="5789" y="1631"/>
                </a:cubicBezTo>
                <a:lnTo>
                  <a:pt x="5791" y="1630"/>
                </a:lnTo>
                <a:cubicBezTo>
                  <a:pt x="5788" y="1615"/>
                  <a:pt x="5784" y="1606"/>
                  <a:pt x="5787" y="1605"/>
                </a:cubicBezTo>
                <a:close/>
                <a:moveTo>
                  <a:pt x="5960" y="1604"/>
                </a:moveTo>
                <a:cubicBezTo>
                  <a:pt x="5964" y="1604"/>
                  <a:pt x="5966" y="1606"/>
                  <a:pt x="5967" y="1609"/>
                </a:cubicBezTo>
                <a:cubicBezTo>
                  <a:pt x="5968" y="1611"/>
                  <a:pt x="5966" y="1614"/>
                  <a:pt x="5962" y="1615"/>
                </a:cubicBezTo>
                <a:lnTo>
                  <a:pt x="5962" y="1614"/>
                </a:lnTo>
                <a:cubicBezTo>
                  <a:pt x="5959" y="1614"/>
                  <a:pt x="5956" y="1613"/>
                  <a:pt x="5955" y="1610"/>
                </a:cubicBezTo>
                <a:cubicBezTo>
                  <a:pt x="5955" y="1608"/>
                  <a:pt x="5957" y="1605"/>
                  <a:pt x="5960" y="1604"/>
                </a:cubicBezTo>
                <a:close/>
                <a:moveTo>
                  <a:pt x="5379" y="1586"/>
                </a:moveTo>
                <a:cubicBezTo>
                  <a:pt x="5382" y="1586"/>
                  <a:pt x="5385" y="1588"/>
                  <a:pt x="5385" y="1592"/>
                </a:cubicBezTo>
                <a:cubicBezTo>
                  <a:pt x="5386" y="1596"/>
                  <a:pt x="5385" y="1600"/>
                  <a:pt x="5385" y="1600"/>
                </a:cubicBezTo>
                <a:lnTo>
                  <a:pt x="5385" y="1600"/>
                </a:lnTo>
                <a:cubicBezTo>
                  <a:pt x="5384" y="1600"/>
                  <a:pt x="5381" y="1597"/>
                  <a:pt x="5378" y="1593"/>
                </a:cubicBezTo>
                <a:cubicBezTo>
                  <a:pt x="5376" y="1590"/>
                  <a:pt x="5376" y="1586"/>
                  <a:pt x="5379" y="1586"/>
                </a:cubicBezTo>
                <a:close/>
                <a:moveTo>
                  <a:pt x="248" y="1581"/>
                </a:moveTo>
                <a:cubicBezTo>
                  <a:pt x="248" y="1581"/>
                  <a:pt x="248" y="1581"/>
                  <a:pt x="249" y="1581"/>
                </a:cubicBezTo>
                <a:cubicBezTo>
                  <a:pt x="250" y="1582"/>
                  <a:pt x="252" y="1586"/>
                  <a:pt x="253" y="1595"/>
                </a:cubicBezTo>
                <a:lnTo>
                  <a:pt x="253" y="1595"/>
                </a:lnTo>
                <a:cubicBezTo>
                  <a:pt x="254" y="1605"/>
                  <a:pt x="254" y="1613"/>
                  <a:pt x="251" y="1613"/>
                </a:cubicBezTo>
                <a:cubicBezTo>
                  <a:pt x="244" y="1614"/>
                  <a:pt x="240" y="1595"/>
                  <a:pt x="245" y="1584"/>
                </a:cubicBezTo>
                <a:cubicBezTo>
                  <a:pt x="246" y="1582"/>
                  <a:pt x="247" y="1581"/>
                  <a:pt x="248" y="1581"/>
                </a:cubicBezTo>
                <a:close/>
                <a:moveTo>
                  <a:pt x="5949" y="1579"/>
                </a:moveTo>
                <a:cubicBezTo>
                  <a:pt x="5955" y="1579"/>
                  <a:pt x="5956" y="1583"/>
                  <a:pt x="5952" y="1586"/>
                </a:cubicBezTo>
                <a:cubicBezTo>
                  <a:pt x="5948" y="1590"/>
                  <a:pt x="5938" y="1588"/>
                  <a:pt x="5938" y="1584"/>
                </a:cubicBezTo>
                <a:cubicBezTo>
                  <a:pt x="5937" y="1582"/>
                  <a:pt x="5941" y="1580"/>
                  <a:pt x="5946" y="1579"/>
                </a:cubicBezTo>
                <a:lnTo>
                  <a:pt x="5946" y="1579"/>
                </a:lnTo>
                <a:cubicBezTo>
                  <a:pt x="5948" y="1579"/>
                  <a:pt x="5949" y="1579"/>
                  <a:pt x="5949" y="1579"/>
                </a:cubicBezTo>
                <a:close/>
                <a:moveTo>
                  <a:pt x="6125" y="1562"/>
                </a:moveTo>
                <a:cubicBezTo>
                  <a:pt x="6126" y="1561"/>
                  <a:pt x="6127" y="1563"/>
                  <a:pt x="6128" y="1566"/>
                </a:cubicBezTo>
                <a:cubicBezTo>
                  <a:pt x="6128" y="1571"/>
                  <a:pt x="6128" y="1573"/>
                  <a:pt x="6125" y="1571"/>
                </a:cubicBezTo>
                <a:cubicBezTo>
                  <a:pt x="6123" y="1569"/>
                  <a:pt x="6123" y="1566"/>
                  <a:pt x="6123" y="1563"/>
                </a:cubicBezTo>
                <a:cubicBezTo>
                  <a:pt x="6124" y="1562"/>
                  <a:pt x="6124" y="1562"/>
                  <a:pt x="6125" y="1562"/>
                </a:cubicBezTo>
                <a:close/>
                <a:moveTo>
                  <a:pt x="5779" y="1555"/>
                </a:moveTo>
                <a:cubicBezTo>
                  <a:pt x="5780" y="1555"/>
                  <a:pt x="5781" y="1556"/>
                  <a:pt x="5782" y="1559"/>
                </a:cubicBezTo>
                <a:cubicBezTo>
                  <a:pt x="5782" y="1563"/>
                  <a:pt x="5781" y="1564"/>
                  <a:pt x="5778" y="1562"/>
                </a:cubicBezTo>
                <a:lnTo>
                  <a:pt x="5779" y="1562"/>
                </a:lnTo>
                <a:cubicBezTo>
                  <a:pt x="5777" y="1560"/>
                  <a:pt x="5776" y="1558"/>
                  <a:pt x="5777" y="1555"/>
                </a:cubicBezTo>
                <a:cubicBezTo>
                  <a:pt x="5778" y="1555"/>
                  <a:pt x="5778" y="1555"/>
                  <a:pt x="5779" y="1555"/>
                </a:cubicBezTo>
                <a:close/>
                <a:moveTo>
                  <a:pt x="5938" y="1541"/>
                </a:moveTo>
                <a:cubicBezTo>
                  <a:pt x="5941" y="1540"/>
                  <a:pt x="5944" y="1544"/>
                  <a:pt x="5946" y="1549"/>
                </a:cubicBezTo>
                <a:lnTo>
                  <a:pt x="5947" y="1549"/>
                </a:lnTo>
                <a:cubicBezTo>
                  <a:pt x="5950" y="1554"/>
                  <a:pt x="5949" y="1560"/>
                  <a:pt x="5947" y="1561"/>
                </a:cubicBezTo>
                <a:cubicBezTo>
                  <a:pt x="5944" y="1563"/>
                  <a:pt x="5941" y="1563"/>
                  <a:pt x="5941" y="1561"/>
                </a:cubicBezTo>
                <a:cubicBezTo>
                  <a:pt x="5940" y="1560"/>
                  <a:pt x="5939" y="1555"/>
                  <a:pt x="5936" y="1551"/>
                </a:cubicBezTo>
                <a:cubicBezTo>
                  <a:pt x="5934" y="1547"/>
                  <a:pt x="5934" y="1543"/>
                  <a:pt x="5937" y="1541"/>
                </a:cubicBezTo>
                <a:cubicBezTo>
                  <a:pt x="5937" y="1541"/>
                  <a:pt x="5938" y="1541"/>
                  <a:pt x="5938" y="1541"/>
                </a:cubicBezTo>
                <a:close/>
                <a:moveTo>
                  <a:pt x="5292" y="1539"/>
                </a:moveTo>
                <a:cubicBezTo>
                  <a:pt x="5294" y="1539"/>
                  <a:pt x="5296" y="1544"/>
                  <a:pt x="5298" y="1551"/>
                </a:cubicBezTo>
                <a:cubicBezTo>
                  <a:pt x="5299" y="1557"/>
                  <a:pt x="5298" y="1563"/>
                  <a:pt x="5294" y="1564"/>
                </a:cubicBezTo>
                <a:cubicBezTo>
                  <a:pt x="5291" y="1564"/>
                  <a:pt x="5288" y="1559"/>
                  <a:pt x="5287" y="1552"/>
                </a:cubicBezTo>
                <a:cubicBezTo>
                  <a:pt x="5287" y="1545"/>
                  <a:pt x="5288" y="1540"/>
                  <a:pt x="5291" y="1539"/>
                </a:cubicBezTo>
                <a:lnTo>
                  <a:pt x="5292" y="1539"/>
                </a:lnTo>
                <a:close/>
                <a:moveTo>
                  <a:pt x="5774" y="1534"/>
                </a:moveTo>
                <a:cubicBezTo>
                  <a:pt x="5776" y="1534"/>
                  <a:pt x="5777" y="1536"/>
                  <a:pt x="5778" y="1541"/>
                </a:cubicBezTo>
                <a:cubicBezTo>
                  <a:pt x="5779" y="1547"/>
                  <a:pt x="5778" y="1548"/>
                  <a:pt x="5772" y="1544"/>
                </a:cubicBezTo>
                <a:cubicBezTo>
                  <a:pt x="5764" y="1539"/>
                  <a:pt x="5764" y="1535"/>
                  <a:pt x="5771" y="1534"/>
                </a:cubicBezTo>
                <a:lnTo>
                  <a:pt x="5772" y="1534"/>
                </a:lnTo>
                <a:cubicBezTo>
                  <a:pt x="5772" y="1534"/>
                  <a:pt x="5773" y="1534"/>
                  <a:pt x="5774" y="1534"/>
                </a:cubicBezTo>
                <a:close/>
                <a:moveTo>
                  <a:pt x="5294" y="1517"/>
                </a:moveTo>
                <a:cubicBezTo>
                  <a:pt x="5296" y="1518"/>
                  <a:pt x="5298" y="1519"/>
                  <a:pt x="5298" y="1520"/>
                </a:cubicBezTo>
                <a:cubicBezTo>
                  <a:pt x="5298" y="1522"/>
                  <a:pt x="5296" y="1525"/>
                  <a:pt x="5293" y="1526"/>
                </a:cubicBezTo>
                <a:cubicBezTo>
                  <a:pt x="5290" y="1528"/>
                  <a:pt x="5287" y="1527"/>
                  <a:pt x="5287" y="1524"/>
                </a:cubicBezTo>
                <a:cubicBezTo>
                  <a:pt x="5286" y="1521"/>
                  <a:pt x="5289" y="1518"/>
                  <a:pt x="5291" y="1517"/>
                </a:cubicBezTo>
                <a:cubicBezTo>
                  <a:pt x="5292" y="1517"/>
                  <a:pt x="5293" y="1517"/>
                  <a:pt x="5294" y="1517"/>
                </a:cubicBezTo>
                <a:close/>
                <a:moveTo>
                  <a:pt x="6147" y="1503"/>
                </a:moveTo>
                <a:cubicBezTo>
                  <a:pt x="6151" y="1503"/>
                  <a:pt x="6161" y="1527"/>
                  <a:pt x="6173" y="1572"/>
                </a:cubicBezTo>
                <a:cubicBezTo>
                  <a:pt x="6178" y="1587"/>
                  <a:pt x="6181" y="1602"/>
                  <a:pt x="6182" y="1617"/>
                </a:cubicBezTo>
                <a:cubicBezTo>
                  <a:pt x="6180" y="1632"/>
                  <a:pt x="6171" y="1637"/>
                  <a:pt x="6169" y="1625"/>
                </a:cubicBezTo>
                <a:cubicBezTo>
                  <a:pt x="6168" y="1618"/>
                  <a:pt x="6161" y="1589"/>
                  <a:pt x="6154" y="1560"/>
                </a:cubicBezTo>
                <a:lnTo>
                  <a:pt x="6154" y="1561"/>
                </a:lnTo>
                <a:cubicBezTo>
                  <a:pt x="6145" y="1522"/>
                  <a:pt x="6144" y="1503"/>
                  <a:pt x="6147" y="1503"/>
                </a:cubicBezTo>
                <a:close/>
                <a:moveTo>
                  <a:pt x="5335" y="1501"/>
                </a:moveTo>
                <a:cubicBezTo>
                  <a:pt x="5337" y="1500"/>
                  <a:pt x="5338" y="1502"/>
                  <a:pt x="5339" y="1506"/>
                </a:cubicBezTo>
                <a:cubicBezTo>
                  <a:pt x="5340" y="1513"/>
                  <a:pt x="5337" y="1514"/>
                  <a:pt x="5332" y="1512"/>
                </a:cubicBezTo>
                <a:cubicBezTo>
                  <a:pt x="5326" y="1509"/>
                  <a:pt x="5326" y="1508"/>
                  <a:pt x="5331" y="1503"/>
                </a:cubicBezTo>
                <a:cubicBezTo>
                  <a:pt x="5332" y="1502"/>
                  <a:pt x="5334" y="1501"/>
                  <a:pt x="5335" y="1501"/>
                </a:cubicBezTo>
                <a:close/>
                <a:moveTo>
                  <a:pt x="6102" y="1468"/>
                </a:moveTo>
                <a:lnTo>
                  <a:pt x="6101" y="1468"/>
                </a:lnTo>
                <a:lnTo>
                  <a:pt x="6101" y="1468"/>
                </a:lnTo>
                <a:lnTo>
                  <a:pt x="6102" y="1468"/>
                </a:lnTo>
                <a:close/>
                <a:moveTo>
                  <a:pt x="6097" y="1451"/>
                </a:moveTo>
                <a:cubicBezTo>
                  <a:pt x="6097" y="1451"/>
                  <a:pt x="6097" y="1451"/>
                  <a:pt x="6098" y="1451"/>
                </a:cubicBezTo>
                <a:cubicBezTo>
                  <a:pt x="6102" y="1452"/>
                  <a:pt x="6105" y="1455"/>
                  <a:pt x="6106" y="1458"/>
                </a:cubicBezTo>
                <a:cubicBezTo>
                  <a:pt x="6106" y="1461"/>
                  <a:pt x="6106" y="1463"/>
                  <a:pt x="6104" y="1466"/>
                </a:cubicBezTo>
                <a:lnTo>
                  <a:pt x="6101" y="1468"/>
                </a:lnTo>
                <a:lnTo>
                  <a:pt x="6100" y="1468"/>
                </a:lnTo>
                <a:cubicBezTo>
                  <a:pt x="6097" y="1468"/>
                  <a:pt x="6095" y="1465"/>
                  <a:pt x="6094" y="1460"/>
                </a:cubicBezTo>
                <a:cubicBezTo>
                  <a:pt x="6093" y="1455"/>
                  <a:pt x="6094" y="1451"/>
                  <a:pt x="6097" y="1451"/>
                </a:cubicBezTo>
                <a:close/>
                <a:moveTo>
                  <a:pt x="5275" y="1442"/>
                </a:moveTo>
                <a:cubicBezTo>
                  <a:pt x="5276" y="1442"/>
                  <a:pt x="5277" y="1443"/>
                  <a:pt x="5277" y="1446"/>
                </a:cubicBezTo>
                <a:cubicBezTo>
                  <a:pt x="5278" y="1450"/>
                  <a:pt x="5277" y="1452"/>
                  <a:pt x="5274" y="1449"/>
                </a:cubicBezTo>
                <a:cubicBezTo>
                  <a:pt x="5272" y="1447"/>
                  <a:pt x="5272" y="1445"/>
                  <a:pt x="5273" y="1442"/>
                </a:cubicBezTo>
                <a:lnTo>
                  <a:pt x="5275" y="1442"/>
                </a:lnTo>
                <a:cubicBezTo>
                  <a:pt x="5275" y="1442"/>
                  <a:pt x="5275" y="1442"/>
                  <a:pt x="5275" y="1442"/>
                </a:cubicBezTo>
                <a:close/>
                <a:moveTo>
                  <a:pt x="6097" y="1425"/>
                </a:moveTo>
                <a:cubicBezTo>
                  <a:pt x="6101" y="1425"/>
                  <a:pt x="6101" y="1428"/>
                  <a:pt x="6096" y="1435"/>
                </a:cubicBezTo>
                <a:cubicBezTo>
                  <a:pt x="6092" y="1440"/>
                  <a:pt x="6090" y="1440"/>
                  <a:pt x="6089" y="1434"/>
                </a:cubicBezTo>
                <a:lnTo>
                  <a:pt x="6089" y="1433"/>
                </a:lnTo>
                <a:cubicBezTo>
                  <a:pt x="6088" y="1429"/>
                  <a:pt x="6090" y="1425"/>
                  <a:pt x="6094" y="1425"/>
                </a:cubicBezTo>
                <a:cubicBezTo>
                  <a:pt x="6095" y="1425"/>
                  <a:pt x="6096" y="1425"/>
                  <a:pt x="6097" y="1425"/>
                </a:cubicBezTo>
                <a:close/>
                <a:moveTo>
                  <a:pt x="5349" y="1411"/>
                </a:moveTo>
                <a:cubicBezTo>
                  <a:pt x="5355" y="1410"/>
                  <a:pt x="5370" y="1485"/>
                  <a:pt x="5369" y="1511"/>
                </a:cubicBezTo>
                <a:lnTo>
                  <a:pt x="5368" y="1525"/>
                </a:lnTo>
                <a:lnTo>
                  <a:pt x="5360" y="1510"/>
                </a:lnTo>
                <a:cubicBezTo>
                  <a:pt x="5348" y="1481"/>
                  <a:pt x="5342" y="1451"/>
                  <a:pt x="5342" y="1420"/>
                </a:cubicBezTo>
                <a:cubicBezTo>
                  <a:pt x="5343" y="1416"/>
                  <a:pt x="5344" y="1412"/>
                  <a:pt x="5349" y="1411"/>
                </a:cubicBezTo>
                <a:close/>
                <a:moveTo>
                  <a:pt x="5980" y="1408"/>
                </a:moveTo>
                <a:cubicBezTo>
                  <a:pt x="5981" y="1408"/>
                  <a:pt x="5983" y="1409"/>
                  <a:pt x="5983" y="1412"/>
                </a:cubicBezTo>
                <a:cubicBezTo>
                  <a:pt x="5983" y="1416"/>
                  <a:pt x="5982" y="1417"/>
                  <a:pt x="5980" y="1415"/>
                </a:cubicBezTo>
                <a:lnTo>
                  <a:pt x="5979" y="1415"/>
                </a:lnTo>
                <a:cubicBezTo>
                  <a:pt x="5977" y="1413"/>
                  <a:pt x="5977" y="1410"/>
                  <a:pt x="5979" y="1408"/>
                </a:cubicBezTo>
                <a:cubicBezTo>
                  <a:pt x="5979" y="1408"/>
                  <a:pt x="5980" y="1408"/>
                  <a:pt x="5980" y="1408"/>
                </a:cubicBezTo>
                <a:close/>
                <a:moveTo>
                  <a:pt x="5916" y="1393"/>
                </a:moveTo>
                <a:lnTo>
                  <a:pt x="5917" y="1393"/>
                </a:lnTo>
                <a:lnTo>
                  <a:pt x="5916" y="1393"/>
                </a:lnTo>
                <a:lnTo>
                  <a:pt x="5916" y="1393"/>
                </a:lnTo>
                <a:close/>
                <a:moveTo>
                  <a:pt x="5913" y="1392"/>
                </a:moveTo>
                <a:cubicBezTo>
                  <a:pt x="5913" y="1392"/>
                  <a:pt x="5914" y="1392"/>
                  <a:pt x="5915" y="1392"/>
                </a:cubicBezTo>
                <a:lnTo>
                  <a:pt x="5916" y="1393"/>
                </a:lnTo>
                <a:lnTo>
                  <a:pt x="5923" y="1409"/>
                </a:lnTo>
                <a:cubicBezTo>
                  <a:pt x="5930" y="1426"/>
                  <a:pt x="5934" y="1443"/>
                  <a:pt x="5936" y="1461"/>
                </a:cubicBezTo>
                <a:cubicBezTo>
                  <a:pt x="5934" y="1467"/>
                  <a:pt x="5934" y="1474"/>
                  <a:pt x="5936" y="1480"/>
                </a:cubicBezTo>
                <a:cubicBezTo>
                  <a:pt x="5941" y="1516"/>
                  <a:pt x="5932" y="1527"/>
                  <a:pt x="5920" y="1501"/>
                </a:cubicBezTo>
                <a:cubicBezTo>
                  <a:pt x="5915" y="1490"/>
                  <a:pt x="5909" y="1487"/>
                  <a:pt x="5904" y="1487"/>
                </a:cubicBezTo>
                <a:cubicBezTo>
                  <a:pt x="5898" y="1488"/>
                  <a:pt x="5896" y="1486"/>
                  <a:pt x="5897" y="1483"/>
                </a:cubicBezTo>
                <a:cubicBezTo>
                  <a:pt x="5898" y="1480"/>
                  <a:pt x="5900" y="1472"/>
                  <a:pt x="5902" y="1467"/>
                </a:cubicBezTo>
                <a:lnTo>
                  <a:pt x="5904" y="1457"/>
                </a:lnTo>
                <a:lnTo>
                  <a:pt x="5910" y="1465"/>
                </a:lnTo>
                <a:cubicBezTo>
                  <a:pt x="5914" y="1469"/>
                  <a:pt x="5912" y="1457"/>
                  <a:pt x="5909" y="1436"/>
                </a:cubicBezTo>
                <a:cubicBezTo>
                  <a:pt x="5904" y="1407"/>
                  <a:pt x="5905" y="1392"/>
                  <a:pt x="5913" y="1392"/>
                </a:cubicBezTo>
                <a:close/>
                <a:moveTo>
                  <a:pt x="6085" y="1389"/>
                </a:moveTo>
                <a:cubicBezTo>
                  <a:pt x="6085" y="1389"/>
                  <a:pt x="6086" y="1391"/>
                  <a:pt x="6087" y="1395"/>
                </a:cubicBezTo>
                <a:cubicBezTo>
                  <a:pt x="6088" y="1401"/>
                  <a:pt x="6088" y="1404"/>
                  <a:pt x="6086" y="1402"/>
                </a:cubicBezTo>
                <a:lnTo>
                  <a:pt x="6085" y="1402"/>
                </a:lnTo>
                <a:cubicBezTo>
                  <a:pt x="6083" y="1398"/>
                  <a:pt x="6082" y="1395"/>
                  <a:pt x="6083" y="1391"/>
                </a:cubicBezTo>
                <a:cubicBezTo>
                  <a:pt x="6084" y="1390"/>
                  <a:pt x="6084" y="1389"/>
                  <a:pt x="6085" y="1389"/>
                </a:cubicBezTo>
                <a:close/>
                <a:moveTo>
                  <a:pt x="5200" y="1389"/>
                </a:moveTo>
                <a:cubicBezTo>
                  <a:pt x="5208" y="1387"/>
                  <a:pt x="5210" y="1400"/>
                  <a:pt x="5203" y="1404"/>
                </a:cubicBezTo>
                <a:cubicBezTo>
                  <a:pt x="5199" y="1406"/>
                  <a:pt x="5196" y="1407"/>
                  <a:pt x="5194" y="1407"/>
                </a:cubicBezTo>
                <a:cubicBezTo>
                  <a:pt x="5191" y="1405"/>
                  <a:pt x="5193" y="1390"/>
                  <a:pt x="5200" y="1389"/>
                </a:cubicBezTo>
                <a:close/>
                <a:moveTo>
                  <a:pt x="5970" y="1376"/>
                </a:moveTo>
                <a:cubicBezTo>
                  <a:pt x="5973" y="1376"/>
                  <a:pt x="5977" y="1381"/>
                  <a:pt x="5978" y="1387"/>
                </a:cubicBezTo>
                <a:cubicBezTo>
                  <a:pt x="5979" y="1396"/>
                  <a:pt x="5978" y="1397"/>
                  <a:pt x="5973" y="1392"/>
                </a:cubicBezTo>
                <a:lnTo>
                  <a:pt x="5973" y="1392"/>
                </a:lnTo>
                <a:cubicBezTo>
                  <a:pt x="5964" y="1383"/>
                  <a:pt x="5967" y="1377"/>
                  <a:pt x="5970" y="1376"/>
                </a:cubicBezTo>
                <a:close/>
                <a:moveTo>
                  <a:pt x="6080" y="1367"/>
                </a:moveTo>
                <a:cubicBezTo>
                  <a:pt x="6081" y="1367"/>
                  <a:pt x="6082" y="1367"/>
                  <a:pt x="6083" y="1367"/>
                </a:cubicBezTo>
                <a:cubicBezTo>
                  <a:pt x="6086" y="1368"/>
                  <a:pt x="6089" y="1369"/>
                  <a:pt x="6089" y="1370"/>
                </a:cubicBezTo>
                <a:cubicBezTo>
                  <a:pt x="6089" y="1370"/>
                  <a:pt x="6087" y="1373"/>
                  <a:pt x="6084" y="1374"/>
                </a:cubicBezTo>
                <a:cubicBezTo>
                  <a:pt x="6081" y="1376"/>
                  <a:pt x="6078" y="1375"/>
                  <a:pt x="6077" y="1372"/>
                </a:cubicBezTo>
                <a:lnTo>
                  <a:pt x="6077" y="1371"/>
                </a:lnTo>
                <a:cubicBezTo>
                  <a:pt x="6077" y="1369"/>
                  <a:pt x="6078" y="1367"/>
                  <a:pt x="6080" y="1367"/>
                </a:cubicBezTo>
                <a:close/>
                <a:moveTo>
                  <a:pt x="6074" y="1346"/>
                </a:moveTo>
                <a:cubicBezTo>
                  <a:pt x="6075" y="1345"/>
                  <a:pt x="6076" y="1347"/>
                  <a:pt x="6077" y="1350"/>
                </a:cubicBezTo>
                <a:cubicBezTo>
                  <a:pt x="6077" y="1353"/>
                  <a:pt x="6073" y="1356"/>
                  <a:pt x="6068" y="1357"/>
                </a:cubicBezTo>
                <a:cubicBezTo>
                  <a:pt x="6061" y="1358"/>
                  <a:pt x="6060" y="1358"/>
                  <a:pt x="6065" y="1352"/>
                </a:cubicBezTo>
                <a:lnTo>
                  <a:pt x="6067" y="1351"/>
                </a:lnTo>
                <a:cubicBezTo>
                  <a:pt x="6071" y="1348"/>
                  <a:pt x="6072" y="1346"/>
                  <a:pt x="6074" y="1346"/>
                </a:cubicBezTo>
                <a:close/>
                <a:moveTo>
                  <a:pt x="5961" y="1331"/>
                </a:moveTo>
                <a:cubicBezTo>
                  <a:pt x="5964" y="1330"/>
                  <a:pt x="5966" y="1334"/>
                  <a:pt x="5967" y="1338"/>
                </a:cubicBezTo>
                <a:cubicBezTo>
                  <a:pt x="5968" y="1342"/>
                  <a:pt x="5966" y="1345"/>
                  <a:pt x="5962" y="1344"/>
                </a:cubicBezTo>
                <a:cubicBezTo>
                  <a:pt x="5958" y="1343"/>
                  <a:pt x="5955" y="1341"/>
                  <a:pt x="5955" y="1338"/>
                </a:cubicBezTo>
                <a:cubicBezTo>
                  <a:pt x="5954" y="1335"/>
                  <a:pt x="5956" y="1332"/>
                  <a:pt x="5960" y="1332"/>
                </a:cubicBezTo>
                <a:lnTo>
                  <a:pt x="5961" y="1331"/>
                </a:lnTo>
                <a:close/>
                <a:moveTo>
                  <a:pt x="3717" y="1321"/>
                </a:moveTo>
                <a:lnTo>
                  <a:pt x="3709" y="1334"/>
                </a:lnTo>
                <a:cubicBezTo>
                  <a:pt x="3702" y="1349"/>
                  <a:pt x="3707" y="1405"/>
                  <a:pt x="3716" y="1407"/>
                </a:cubicBezTo>
                <a:cubicBezTo>
                  <a:pt x="3718" y="1407"/>
                  <a:pt x="3720" y="1414"/>
                  <a:pt x="3718" y="1421"/>
                </a:cubicBezTo>
                <a:cubicBezTo>
                  <a:pt x="3716" y="1428"/>
                  <a:pt x="3719" y="1433"/>
                  <a:pt x="3721" y="1432"/>
                </a:cubicBezTo>
                <a:cubicBezTo>
                  <a:pt x="3726" y="1432"/>
                  <a:pt x="3731" y="1410"/>
                  <a:pt x="3727" y="1408"/>
                </a:cubicBezTo>
                <a:cubicBezTo>
                  <a:pt x="3725" y="1402"/>
                  <a:pt x="3726" y="1396"/>
                  <a:pt x="3728" y="1389"/>
                </a:cubicBezTo>
                <a:cubicBezTo>
                  <a:pt x="3733" y="1368"/>
                  <a:pt x="3733" y="1362"/>
                  <a:pt x="3727" y="1363"/>
                </a:cubicBezTo>
                <a:cubicBezTo>
                  <a:pt x="3722" y="1357"/>
                  <a:pt x="3719" y="1350"/>
                  <a:pt x="3720" y="1342"/>
                </a:cubicBezTo>
                <a:lnTo>
                  <a:pt x="3717" y="1321"/>
                </a:lnTo>
                <a:close/>
                <a:moveTo>
                  <a:pt x="6070" y="1312"/>
                </a:moveTo>
                <a:cubicBezTo>
                  <a:pt x="6076" y="1314"/>
                  <a:pt x="6079" y="1327"/>
                  <a:pt x="6075" y="1336"/>
                </a:cubicBezTo>
                <a:cubicBezTo>
                  <a:pt x="6073" y="1343"/>
                  <a:pt x="6072" y="1343"/>
                  <a:pt x="6068" y="1339"/>
                </a:cubicBezTo>
                <a:lnTo>
                  <a:pt x="6069" y="1338"/>
                </a:lnTo>
                <a:cubicBezTo>
                  <a:pt x="6062" y="1331"/>
                  <a:pt x="6065" y="1311"/>
                  <a:pt x="6070" y="1312"/>
                </a:cubicBezTo>
                <a:close/>
                <a:moveTo>
                  <a:pt x="5195" y="1307"/>
                </a:moveTo>
                <a:cubicBezTo>
                  <a:pt x="5196" y="1307"/>
                  <a:pt x="5197" y="1309"/>
                  <a:pt x="5197" y="1312"/>
                </a:cubicBezTo>
                <a:cubicBezTo>
                  <a:pt x="5198" y="1316"/>
                  <a:pt x="5196" y="1317"/>
                  <a:pt x="5194" y="1315"/>
                </a:cubicBezTo>
                <a:cubicBezTo>
                  <a:pt x="5192" y="1313"/>
                  <a:pt x="5192" y="1310"/>
                  <a:pt x="5193" y="1308"/>
                </a:cubicBezTo>
                <a:cubicBezTo>
                  <a:pt x="5194" y="1308"/>
                  <a:pt x="5194" y="1307"/>
                  <a:pt x="5195" y="1307"/>
                </a:cubicBezTo>
                <a:close/>
                <a:moveTo>
                  <a:pt x="5707" y="1293"/>
                </a:moveTo>
                <a:cubicBezTo>
                  <a:pt x="5708" y="1293"/>
                  <a:pt x="5709" y="1294"/>
                  <a:pt x="5712" y="1297"/>
                </a:cubicBezTo>
                <a:cubicBezTo>
                  <a:pt x="5716" y="1301"/>
                  <a:pt x="5716" y="1307"/>
                  <a:pt x="5714" y="1312"/>
                </a:cubicBezTo>
                <a:cubicBezTo>
                  <a:pt x="5707" y="1326"/>
                  <a:pt x="5706" y="1341"/>
                  <a:pt x="5712" y="1354"/>
                </a:cubicBezTo>
                <a:cubicBezTo>
                  <a:pt x="5723" y="1377"/>
                  <a:pt x="5729" y="1402"/>
                  <a:pt x="5729" y="1427"/>
                </a:cubicBezTo>
                <a:cubicBezTo>
                  <a:pt x="5728" y="1433"/>
                  <a:pt x="5729" y="1436"/>
                  <a:pt x="5730" y="1433"/>
                </a:cubicBezTo>
                <a:cubicBezTo>
                  <a:pt x="5734" y="1425"/>
                  <a:pt x="5749" y="1425"/>
                  <a:pt x="5753" y="1433"/>
                </a:cubicBezTo>
                <a:cubicBezTo>
                  <a:pt x="5765" y="1461"/>
                  <a:pt x="5771" y="1491"/>
                  <a:pt x="5774" y="1521"/>
                </a:cubicBezTo>
                <a:cubicBezTo>
                  <a:pt x="5772" y="1531"/>
                  <a:pt x="5771" y="1531"/>
                  <a:pt x="5769" y="1523"/>
                </a:cubicBezTo>
                <a:cubicBezTo>
                  <a:pt x="5769" y="1519"/>
                  <a:pt x="5766" y="1515"/>
                  <a:pt x="5762" y="1512"/>
                </a:cubicBezTo>
                <a:cubicBezTo>
                  <a:pt x="5756" y="1503"/>
                  <a:pt x="5752" y="1492"/>
                  <a:pt x="5750" y="1482"/>
                </a:cubicBezTo>
                <a:cubicBezTo>
                  <a:pt x="5739" y="1436"/>
                  <a:pt x="5739" y="1435"/>
                  <a:pt x="5736" y="1449"/>
                </a:cubicBezTo>
                <a:cubicBezTo>
                  <a:pt x="5736" y="1460"/>
                  <a:pt x="5738" y="1471"/>
                  <a:pt x="5742" y="1482"/>
                </a:cubicBezTo>
                <a:cubicBezTo>
                  <a:pt x="5746" y="1492"/>
                  <a:pt x="5748" y="1502"/>
                  <a:pt x="5746" y="1513"/>
                </a:cubicBezTo>
                <a:cubicBezTo>
                  <a:pt x="5743" y="1521"/>
                  <a:pt x="5768" y="1648"/>
                  <a:pt x="5780" y="1687"/>
                </a:cubicBezTo>
                <a:cubicBezTo>
                  <a:pt x="5798" y="1738"/>
                  <a:pt x="5812" y="1807"/>
                  <a:pt x="5808" y="1809"/>
                </a:cubicBezTo>
                <a:cubicBezTo>
                  <a:pt x="5799" y="1814"/>
                  <a:pt x="5794" y="1808"/>
                  <a:pt x="5782" y="1773"/>
                </a:cubicBezTo>
                <a:cubicBezTo>
                  <a:pt x="5756" y="1699"/>
                  <a:pt x="5701" y="1457"/>
                  <a:pt x="5708" y="1447"/>
                </a:cubicBezTo>
                <a:cubicBezTo>
                  <a:pt x="5711" y="1443"/>
                  <a:pt x="5702" y="1356"/>
                  <a:pt x="5697" y="1339"/>
                </a:cubicBezTo>
                <a:cubicBezTo>
                  <a:pt x="5695" y="1331"/>
                  <a:pt x="5696" y="1323"/>
                  <a:pt x="5698" y="1315"/>
                </a:cubicBezTo>
                <a:cubicBezTo>
                  <a:pt x="5702" y="1300"/>
                  <a:pt x="5704" y="1294"/>
                  <a:pt x="5707" y="1293"/>
                </a:cubicBezTo>
                <a:close/>
                <a:moveTo>
                  <a:pt x="6068" y="1284"/>
                </a:moveTo>
                <a:cubicBezTo>
                  <a:pt x="6069" y="1284"/>
                  <a:pt x="6070" y="1286"/>
                  <a:pt x="6071" y="1289"/>
                </a:cubicBezTo>
                <a:cubicBezTo>
                  <a:pt x="6072" y="1294"/>
                  <a:pt x="6071" y="1296"/>
                  <a:pt x="6069" y="1294"/>
                </a:cubicBezTo>
                <a:lnTo>
                  <a:pt x="6070" y="1293"/>
                </a:lnTo>
                <a:cubicBezTo>
                  <a:pt x="6068" y="1291"/>
                  <a:pt x="6067" y="1288"/>
                  <a:pt x="6067" y="1285"/>
                </a:cubicBezTo>
                <a:cubicBezTo>
                  <a:pt x="6067" y="1285"/>
                  <a:pt x="6067" y="1284"/>
                  <a:pt x="6068" y="1284"/>
                </a:cubicBezTo>
                <a:close/>
                <a:moveTo>
                  <a:pt x="5322" y="1248"/>
                </a:moveTo>
                <a:cubicBezTo>
                  <a:pt x="5322" y="1248"/>
                  <a:pt x="5323" y="1248"/>
                  <a:pt x="5324" y="1248"/>
                </a:cubicBezTo>
                <a:cubicBezTo>
                  <a:pt x="5331" y="1250"/>
                  <a:pt x="5334" y="1264"/>
                  <a:pt x="5342" y="1342"/>
                </a:cubicBezTo>
                <a:cubicBezTo>
                  <a:pt x="5350" y="1413"/>
                  <a:pt x="5335" y="1362"/>
                  <a:pt x="5321" y="1267"/>
                </a:cubicBezTo>
                <a:cubicBezTo>
                  <a:pt x="5319" y="1256"/>
                  <a:pt x="5318" y="1249"/>
                  <a:pt x="5322" y="1248"/>
                </a:cubicBezTo>
                <a:close/>
                <a:moveTo>
                  <a:pt x="3681" y="1242"/>
                </a:moveTo>
                <a:cubicBezTo>
                  <a:pt x="3684" y="1242"/>
                  <a:pt x="3683" y="1247"/>
                  <a:pt x="3679" y="1253"/>
                </a:cubicBezTo>
                <a:lnTo>
                  <a:pt x="3680" y="1252"/>
                </a:lnTo>
                <a:cubicBezTo>
                  <a:pt x="3675" y="1258"/>
                  <a:pt x="3675" y="1258"/>
                  <a:pt x="3673" y="1253"/>
                </a:cubicBezTo>
                <a:cubicBezTo>
                  <a:pt x="3672" y="1250"/>
                  <a:pt x="3674" y="1246"/>
                  <a:pt x="3677" y="1244"/>
                </a:cubicBezTo>
                <a:cubicBezTo>
                  <a:pt x="3679" y="1243"/>
                  <a:pt x="3680" y="1242"/>
                  <a:pt x="3681" y="1242"/>
                </a:cubicBezTo>
                <a:close/>
                <a:moveTo>
                  <a:pt x="5317" y="1229"/>
                </a:moveTo>
                <a:cubicBezTo>
                  <a:pt x="5318" y="1229"/>
                  <a:pt x="5319" y="1231"/>
                  <a:pt x="5320" y="1234"/>
                </a:cubicBezTo>
                <a:cubicBezTo>
                  <a:pt x="5321" y="1238"/>
                  <a:pt x="5320" y="1241"/>
                  <a:pt x="5318" y="1239"/>
                </a:cubicBezTo>
                <a:lnTo>
                  <a:pt x="5317" y="1238"/>
                </a:lnTo>
                <a:cubicBezTo>
                  <a:pt x="5316" y="1235"/>
                  <a:pt x="5315" y="1233"/>
                  <a:pt x="5316" y="1230"/>
                </a:cubicBezTo>
                <a:cubicBezTo>
                  <a:pt x="5316" y="1229"/>
                  <a:pt x="5316" y="1229"/>
                  <a:pt x="5317" y="1229"/>
                </a:cubicBezTo>
                <a:close/>
                <a:moveTo>
                  <a:pt x="5582" y="1220"/>
                </a:moveTo>
                <a:cubicBezTo>
                  <a:pt x="5592" y="1242"/>
                  <a:pt x="5597" y="1265"/>
                  <a:pt x="5596" y="1289"/>
                </a:cubicBezTo>
                <a:cubicBezTo>
                  <a:pt x="5590" y="1281"/>
                  <a:pt x="5587" y="1273"/>
                  <a:pt x="5585" y="1265"/>
                </a:cubicBezTo>
                <a:lnTo>
                  <a:pt x="5584" y="1257"/>
                </a:lnTo>
                <a:lnTo>
                  <a:pt x="5584" y="1257"/>
                </a:lnTo>
                <a:lnTo>
                  <a:pt x="5584" y="1256"/>
                </a:lnTo>
                <a:lnTo>
                  <a:pt x="5584" y="1257"/>
                </a:lnTo>
                <a:lnTo>
                  <a:pt x="5582" y="1248"/>
                </a:lnTo>
                <a:cubicBezTo>
                  <a:pt x="5580" y="1239"/>
                  <a:pt x="5580" y="1229"/>
                  <a:pt x="5582" y="1220"/>
                </a:cubicBezTo>
                <a:close/>
                <a:moveTo>
                  <a:pt x="5245" y="1213"/>
                </a:moveTo>
                <a:cubicBezTo>
                  <a:pt x="5252" y="1217"/>
                  <a:pt x="5254" y="1225"/>
                  <a:pt x="5251" y="1243"/>
                </a:cubicBezTo>
                <a:cubicBezTo>
                  <a:pt x="5248" y="1261"/>
                  <a:pt x="5238" y="1249"/>
                  <a:pt x="5239" y="1229"/>
                </a:cubicBezTo>
                <a:cubicBezTo>
                  <a:pt x="5239" y="1217"/>
                  <a:pt x="5241" y="1212"/>
                  <a:pt x="5245" y="1214"/>
                </a:cubicBezTo>
                <a:lnTo>
                  <a:pt x="5245" y="1213"/>
                </a:lnTo>
                <a:close/>
                <a:moveTo>
                  <a:pt x="5172" y="1212"/>
                </a:moveTo>
                <a:cubicBezTo>
                  <a:pt x="5174" y="1212"/>
                  <a:pt x="5175" y="1212"/>
                  <a:pt x="5177" y="1213"/>
                </a:cubicBezTo>
                <a:cubicBezTo>
                  <a:pt x="5192" y="1215"/>
                  <a:pt x="5203" y="1228"/>
                  <a:pt x="5204" y="1247"/>
                </a:cubicBezTo>
                <a:cubicBezTo>
                  <a:pt x="5206" y="1270"/>
                  <a:pt x="5189" y="1268"/>
                  <a:pt x="5184" y="1245"/>
                </a:cubicBezTo>
                <a:cubicBezTo>
                  <a:pt x="5183" y="1239"/>
                  <a:pt x="5178" y="1233"/>
                  <a:pt x="5172" y="1229"/>
                </a:cubicBezTo>
                <a:lnTo>
                  <a:pt x="5172" y="1228"/>
                </a:lnTo>
                <a:cubicBezTo>
                  <a:pt x="5159" y="1221"/>
                  <a:pt x="5161" y="1213"/>
                  <a:pt x="5172" y="1212"/>
                </a:cubicBezTo>
                <a:close/>
                <a:moveTo>
                  <a:pt x="6048" y="1208"/>
                </a:moveTo>
                <a:lnTo>
                  <a:pt x="6053" y="1224"/>
                </a:lnTo>
                <a:cubicBezTo>
                  <a:pt x="6056" y="1232"/>
                  <a:pt x="6059" y="1244"/>
                  <a:pt x="6061" y="1250"/>
                </a:cubicBezTo>
                <a:cubicBezTo>
                  <a:pt x="6064" y="1256"/>
                  <a:pt x="6063" y="1262"/>
                  <a:pt x="6060" y="1262"/>
                </a:cubicBezTo>
                <a:lnTo>
                  <a:pt x="6061" y="1261"/>
                </a:lnTo>
                <a:cubicBezTo>
                  <a:pt x="6052" y="1262"/>
                  <a:pt x="6044" y="1240"/>
                  <a:pt x="6046" y="1224"/>
                </a:cubicBezTo>
                <a:lnTo>
                  <a:pt x="6048" y="1208"/>
                </a:lnTo>
                <a:close/>
                <a:moveTo>
                  <a:pt x="313" y="1201"/>
                </a:moveTo>
                <a:cubicBezTo>
                  <a:pt x="316" y="1201"/>
                  <a:pt x="321" y="1209"/>
                  <a:pt x="322" y="1220"/>
                </a:cubicBezTo>
                <a:lnTo>
                  <a:pt x="321" y="1220"/>
                </a:lnTo>
                <a:cubicBezTo>
                  <a:pt x="324" y="1230"/>
                  <a:pt x="324" y="1239"/>
                  <a:pt x="321" y="1240"/>
                </a:cubicBezTo>
                <a:cubicBezTo>
                  <a:pt x="318" y="1240"/>
                  <a:pt x="314" y="1232"/>
                  <a:pt x="312" y="1221"/>
                </a:cubicBezTo>
                <a:cubicBezTo>
                  <a:pt x="310" y="1211"/>
                  <a:pt x="311" y="1202"/>
                  <a:pt x="313" y="1201"/>
                </a:cubicBezTo>
                <a:close/>
                <a:moveTo>
                  <a:pt x="3446" y="1175"/>
                </a:moveTo>
                <a:cubicBezTo>
                  <a:pt x="3450" y="1174"/>
                  <a:pt x="3453" y="1176"/>
                  <a:pt x="3453" y="1179"/>
                </a:cubicBezTo>
                <a:cubicBezTo>
                  <a:pt x="3454" y="1183"/>
                  <a:pt x="3452" y="1184"/>
                  <a:pt x="3448" y="1184"/>
                </a:cubicBezTo>
                <a:cubicBezTo>
                  <a:pt x="3445" y="1183"/>
                  <a:pt x="3442" y="1181"/>
                  <a:pt x="3441" y="1179"/>
                </a:cubicBezTo>
                <a:cubicBezTo>
                  <a:pt x="3441" y="1177"/>
                  <a:pt x="3443" y="1175"/>
                  <a:pt x="3446" y="1175"/>
                </a:cubicBezTo>
                <a:close/>
                <a:moveTo>
                  <a:pt x="6040" y="1170"/>
                </a:moveTo>
                <a:cubicBezTo>
                  <a:pt x="6041" y="1170"/>
                  <a:pt x="6042" y="1173"/>
                  <a:pt x="6043" y="1180"/>
                </a:cubicBezTo>
                <a:cubicBezTo>
                  <a:pt x="6045" y="1187"/>
                  <a:pt x="6046" y="1192"/>
                  <a:pt x="6040" y="1193"/>
                </a:cubicBezTo>
                <a:cubicBezTo>
                  <a:pt x="6034" y="1194"/>
                  <a:pt x="6032" y="1185"/>
                  <a:pt x="6037" y="1174"/>
                </a:cubicBezTo>
                <a:lnTo>
                  <a:pt x="6037" y="1174"/>
                </a:lnTo>
                <a:cubicBezTo>
                  <a:pt x="6038" y="1172"/>
                  <a:pt x="6039" y="1171"/>
                  <a:pt x="6040" y="1170"/>
                </a:cubicBezTo>
                <a:close/>
                <a:moveTo>
                  <a:pt x="5060" y="1167"/>
                </a:moveTo>
                <a:cubicBezTo>
                  <a:pt x="5060" y="1167"/>
                  <a:pt x="5061" y="1167"/>
                  <a:pt x="5061" y="1167"/>
                </a:cubicBezTo>
                <a:cubicBezTo>
                  <a:pt x="5069" y="1175"/>
                  <a:pt x="5071" y="1185"/>
                  <a:pt x="5065" y="1194"/>
                </a:cubicBezTo>
                <a:cubicBezTo>
                  <a:pt x="5059" y="1209"/>
                  <a:pt x="5055" y="1203"/>
                  <a:pt x="5055" y="1182"/>
                </a:cubicBezTo>
                <a:cubicBezTo>
                  <a:pt x="5055" y="1171"/>
                  <a:pt x="5057" y="1166"/>
                  <a:pt x="5060" y="1167"/>
                </a:cubicBezTo>
                <a:close/>
                <a:moveTo>
                  <a:pt x="5318" y="1164"/>
                </a:moveTo>
                <a:cubicBezTo>
                  <a:pt x="5324" y="1164"/>
                  <a:pt x="5329" y="1193"/>
                  <a:pt x="5324" y="1203"/>
                </a:cubicBezTo>
                <a:lnTo>
                  <a:pt x="5324" y="1202"/>
                </a:lnTo>
                <a:cubicBezTo>
                  <a:pt x="5322" y="1206"/>
                  <a:pt x="5319" y="1200"/>
                  <a:pt x="5317" y="1188"/>
                </a:cubicBezTo>
                <a:cubicBezTo>
                  <a:pt x="5314" y="1181"/>
                  <a:pt x="5314" y="1172"/>
                  <a:pt x="5317" y="1164"/>
                </a:cubicBezTo>
                <a:cubicBezTo>
                  <a:pt x="5318" y="1164"/>
                  <a:pt x="5318" y="1164"/>
                  <a:pt x="5318" y="1164"/>
                </a:cubicBezTo>
                <a:close/>
                <a:moveTo>
                  <a:pt x="3420" y="1152"/>
                </a:moveTo>
                <a:cubicBezTo>
                  <a:pt x="3422" y="1152"/>
                  <a:pt x="3424" y="1154"/>
                  <a:pt x="3428" y="1156"/>
                </a:cubicBezTo>
                <a:lnTo>
                  <a:pt x="3429" y="1156"/>
                </a:lnTo>
                <a:cubicBezTo>
                  <a:pt x="3441" y="1165"/>
                  <a:pt x="3441" y="1169"/>
                  <a:pt x="3433" y="1194"/>
                </a:cubicBezTo>
                <a:cubicBezTo>
                  <a:pt x="3429" y="1205"/>
                  <a:pt x="3425" y="1214"/>
                  <a:pt x="3422" y="1213"/>
                </a:cubicBezTo>
                <a:cubicBezTo>
                  <a:pt x="3416" y="1194"/>
                  <a:pt x="3414" y="1174"/>
                  <a:pt x="3416" y="1155"/>
                </a:cubicBezTo>
                <a:cubicBezTo>
                  <a:pt x="3417" y="1153"/>
                  <a:pt x="3418" y="1152"/>
                  <a:pt x="3420" y="1152"/>
                </a:cubicBezTo>
                <a:close/>
                <a:moveTo>
                  <a:pt x="5234" y="1151"/>
                </a:moveTo>
                <a:cubicBezTo>
                  <a:pt x="5238" y="1150"/>
                  <a:pt x="5239" y="1160"/>
                  <a:pt x="5239" y="1188"/>
                </a:cubicBezTo>
                <a:cubicBezTo>
                  <a:pt x="5238" y="1210"/>
                  <a:pt x="5234" y="1204"/>
                  <a:pt x="5230" y="1175"/>
                </a:cubicBezTo>
                <a:lnTo>
                  <a:pt x="5231" y="1175"/>
                </a:lnTo>
                <a:cubicBezTo>
                  <a:pt x="5228" y="1168"/>
                  <a:pt x="5229" y="1160"/>
                  <a:pt x="5232" y="1152"/>
                </a:cubicBezTo>
                <a:cubicBezTo>
                  <a:pt x="5233" y="1151"/>
                  <a:pt x="5233" y="1151"/>
                  <a:pt x="5234" y="1151"/>
                </a:cubicBezTo>
                <a:close/>
                <a:moveTo>
                  <a:pt x="6035" y="1145"/>
                </a:moveTo>
                <a:cubicBezTo>
                  <a:pt x="6036" y="1144"/>
                  <a:pt x="6037" y="1146"/>
                  <a:pt x="6038" y="1149"/>
                </a:cubicBezTo>
                <a:cubicBezTo>
                  <a:pt x="6038" y="1153"/>
                  <a:pt x="6037" y="1154"/>
                  <a:pt x="6034" y="1152"/>
                </a:cubicBezTo>
                <a:lnTo>
                  <a:pt x="6035" y="1151"/>
                </a:lnTo>
                <a:cubicBezTo>
                  <a:pt x="6034" y="1149"/>
                  <a:pt x="6033" y="1147"/>
                  <a:pt x="6034" y="1145"/>
                </a:cubicBezTo>
                <a:cubicBezTo>
                  <a:pt x="6034" y="1145"/>
                  <a:pt x="6034" y="1145"/>
                  <a:pt x="6035" y="1145"/>
                </a:cubicBezTo>
                <a:close/>
                <a:moveTo>
                  <a:pt x="4807" y="1143"/>
                </a:moveTo>
                <a:cubicBezTo>
                  <a:pt x="4808" y="1143"/>
                  <a:pt x="4809" y="1143"/>
                  <a:pt x="4810" y="1145"/>
                </a:cubicBezTo>
                <a:cubicBezTo>
                  <a:pt x="4819" y="1156"/>
                  <a:pt x="4822" y="1169"/>
                  <a:pt x="4818" y="1183"/>
                </a:cubicBezTo>
                <a:cubicBezTo>
                  <a:pt x="4809" y="1188"/>
                  <a:pt x="4806" y="1181"/>
                  <a:pt x="4805" y="1160"/>
                </a:cubicBezTo>
                <a:lnTo>
                  <a:pt x="4804" y="1159"/>
                </a:lnTo>
                <a:cubicBezTo>
                  <a:pt x="4804" y="1148"/>
                  <a:pt x="4805" y="1143"/>
                  <a:pt x="4807" y="1143"/>
                </a:cubicBezTo>
                <a:close/>
                <a:moveTo>
                  <a:pt x="5306" y="1134"/>
                </a:moveTo>
                <a:cubicBezTo>
                  <a:pt x="5310" y="1134"/>
                  <a:pt x="5313" y="1136"/>
                  <a:pt x="5314" y="1140"/>
                </a:cubicBezTo>
                <a:cubicBezTo>
                  <a:pt x="5314" y="1144"/>
                  <a:pt x="5312" y="1148"/>
                  <a:pt x="5309" y="1148"/>
                </a:cubicBezTo>
                <a:lnTo>
                  <a:pt x="5309" y="1148"/>
                </a:lnTo>
                <a:cubicBezTo>
                  <a:pt x="5307" y="1149"/>
                  <a:pt x="5303" y="1146"/>
                  <a:pt x="5302" y="1142"/>
                </a:cubicBezTo>
                <a:cubicBezTo>
                  <a:pt x="5301" y="1138"/>
                  <a:pt x="5303" y="1134"/>
                  <a:pt x="5306" y="1134"/>
                </a:cubicBezTo>
                <a:close/>
                <a:moveTo>
                  <a:pt x="6030" y="1120"/>
                </a:moveTo>
                <a:cubicBezTo>
                  <a:pt x="6031" y="1120"/>
                  <a:pt x="6032" y="1122"/>
                  <a:pt x="6033" y="1125"/>
                </a:cubicBezTo>
                <a:cubicBezTo>
                  <a:pt x="6033" y="1129"/>
                  <a:pt x="6032" y="1130"/>
                  <a:pt x="6030" y="1128"/>
                </a:cubicBezTo>
                <a:lnTo>
                  <a:pt x="6031" y="1126"/>
                </a:lnTo>
                <a:cubicBezTo>
                  <a:pt x="6029" y="1125"/>
                  <a:pt x="6028" y="1123"/>
                  <a:pt x="6029" y="1121"/>
                </a:cubicBezTo>
                <a:cubicBezTo>
                  <a:pt x="6029" y="1120"/>
                  <a:pt x="6030" y="1120"/>
                  <a:pt x="6030" y="1120"/>
                </a:cubicBezTo>
                <a:close/>
                <a:moveTo>
                  <a:pt x="5171" y="1119"/>
                </a:moveTo>
                <a:cubicBezTo>
                  <a:pt x="5173" y="1119"/>
                  <a:pt x="5175" y="1121"/>
                  <a:pt x="5174" y="1124"/>
                </a:cubicBezTo>
                <a:cubicBezTo>
                  <a:pt x="5174" y="1129"/>
                  <a:pt x="5176" y="1133"/>
                  <a:pt x="5180" y="1134"/>
                </a:cubicBezTo>
                <a:cubicBezTo>
                  <a:pt x="5180" y="1134"/>
                  <a:pt x="5180" y="1134"/>
                  <a:pt x="5180" y="1134"/>
                </a:cubicBezTo>
                <a:cubicBezTo>
                  <a:pt x="5188" y="1136"/>
                  <a:pt x="5190" y="1142"/>
                  <a:pt x="5185" y="1147"/>
                </a:cubicBezTo>
                <a:cubicBezTo>
                  <a:pt x="5183" y="1149"/>
                  <a:pt x="5179" y="1149"/>
                  <a:pt x="5167" y="1145"/>
                </a:cubicBezTo>
                <a:cubicBezTo>
                  <a:pt x="5155" y="1141"/>
                  <a:pt x="5153" y="1139"/>
                  <a:pt x="5157" y="1131"/>
                </a:cubicBezTo>
                <a:cubicBezTo>
                  <a:pt x="5161" y="1123"/>
                  <a:pt x="5167" y="1119"/>
                  <a:pt x="5171" y="1119"/>
                </a:cubicBezTo>
                <a:close/>
                <a:moveTo>
                  <a:pt x="5229" y="1116"/>
                </a:moveTo>
                <a:cubicBezTo>
                  <a:pt x="5233" y="1117"/>
                  <a:pt x="5233" y="1123"/>
                  <a:pt x="5228" y="1129"/>
                </a:cubicBezTo>
                <a:cubicBezTo>
                  <a:pt x="5224" y="1134"/>
                  <a:pt x="5222" y="1134"/>
                  <a:pt x="5222" y="1127"/>
                </a:cubicBezTo>
                <a:cubicBezTo>
                  <a:pt x="5221" y="1124"/>
                  <a:pt x="5222" y="1120"/>
                  <a:pt x="5225" y="1117"/>
                </a:cubicBezTo>
                <a:cubicBezTo>
                  <a:pt x="5226" y="1116"/>
                  <a:pt x="5227" y="1116"/>
                  <a:pt x="5228" y="1116"/>
                </a:cubicBezTo>
                <a:cubicBezTo>
                  <a:pt x="5228" y="1116"/>
                  <a:pt x="5229" y="1116"/>
                  <a:pt x="5229" y="1116"/>
                </a:cubicBezTo>
                <a:close/>
                <a:moveTo>
                  <a:pt x="3389" y="1108"/>
                </a:moveTo>
                <a:cubicBezTo>
                  <a:pt x="3390" y="1108"/>
                  <a:pt x="3392" y="1111"/>
                  <a:pt x="3393" y="1115"/>
                </a:cubicBezTo>
                <a:cubicBezTo>
                  <a:pt x="3393" y="1119"/>
                  <a:pt x="3391" y="1122"/>
                  <a:pt x="3389" y="1123"/>
                </a:cubicBezTo>
                <a:lnTo>
                  <a:pt x="3389" y="1123"/>
                </a:lnTo>
                <a:cubicBezTo>
                  <a:pt x="3387" y="1124"/>
                  <a:pt x="3384" y="1120"/>
                  <a:pt x="3385" y="1116"/>
                </a:cubicBezTo>
                <a:cubicBezTo>
                  <a:pt x="3386" y="1112"/>
                  <a:pt x="3388" y="1108"/>
                  <a:pt x="3389" y="1108"/>
                </a:cubicBezTo>
                <a:close/>
                <a:moveTo>
                  <a:pt x="4845" y="1093"/>
                </a:moveTo>
                <a:cubicBezTo>
                  <a:pt x="4846" y="1093"/>
                  <a:pt x="4847" y="1096"/>
                  <a:pt x="4848" y="1100"/>
                </a:cubicBezTo>
                <a:cubicBezTo>
                  <a:pt x="4849" y="1107"/>
                  <a:pt x="4848" y="1110"/>
                  <a:pt x="4846" y="1107"/>
                </a:cubicBezTo>
                <a:lnTo>
                  <a:pt x="4846" y="1107"/>
                </a:lnTo>
                <a:cubicBezTo>
                  <a:pt x="4844" y="1103"/>
                  <a:pt x="4843" y="1099"/>
                  <a:pt x="4844" y="1095"/>
                </a:cubicBezTo>
                <a:cubicBezTo>
                  <a:pt x="4844" y="1094"/>
                  <a:pt x="4844" y="1093"/>
                  <a:pt x="4845" y="1093"/>
                </a:cubicBezTo>
                <a:close/>
                <a:moveTo>
                  <a:pt x="5303" y="1088"/>
                </a:moveTo>
                <a:cubicBezTo>
                  <a:pt x="5303" y="1089"/>
                  <a:pt x="5305" y="1093"/>
                  <a:pt x="5306" y="1102"/>
                </a:cubicBezTo>
                <a:cubicBezTo>
                  <a:pt x="5309" y="1116"/>
                  <a:pt x="5308" y="1119"/>
                  <a:pt x="5303" y="1115"/>
                </a:cubicBezTo>
                <a:cubicBezTo>
                  <a:pt x="5299" y="1109"/>
                  <a:pt x="5298" y="1102"/>
                  <a:pt x="5300" y="1096"/>
                </a:cubicBezTo>
                <a:cubicBezTo>
                  <a:pt x="5301" y="1090"/>
                  <a:pt x="5302" y="1087"/>
                  <a:pt x="5303" y="1088"/>
                </a:cubicBezTo>
                <a:close/>
                <a:moveTo>
                  <a:pt x="3366" y="1081"/>
                </a:moveTo>
                <a:cubicBezTo>
                  <a:pt x="3364" y="1082"/>
                  <a:pt x="3363" y="1083"/>
                  <a:pt x="3363" y="1084"/>
                </a:cubicBezTo>
                <a:cubicBezTo>
                  <a:pt x="3364" y="1086"/>
                  <a:pt x="3366" y="1088"/>
                  <a:pt x="3370" y="1089"/>
                </a:cubicBezTo>
                <a:cubicBezTo>
                  <a:pt x="3373" y="1089"/>
                  <a:pt x="3376" y="1088"/>
                  <a:pt x="3375" y="1086"/>
                </a:cubicBezTo>
                <a:cubicBezTo>
                  <a:pt x="3375" y="1084"/>
                  <a:pt x="3372" y="1082"/>
                  <a:pt x="3369" y="1082"/>
                </a:cubicBezTo>
                <a:cubicBezTo>
                  <a:pt x="3368" y="1081"/>
                  <a:pt x="3367" y="1081"/>
                  <a:pt x="3366" y="1081"/>
                </a:cubicBezTo>
                <a:close/>
                <a:moveTo>
                  <a:pt x="432" y="1074"/>
                </a:moveTo>
                <a:cubicBezTo>
                  <a:pt x="434" y="1074"/>
                  <a:pt x="437" y="1076"/>
                  <a:pt x="438" y="1081"/>
                </a:cubicBezTo>
                <a:cubicBezTo>
                  <a:pt x="440" y="1088"/>
                  <a:pt x="434" y="1093"/>
                  <a:pt x="432" y="1089"/>
                </a:cubicBezTo>
                <a:lnTo>
                  <a:pt x="432" y="1090"/>
                </a:lnTo>
                <a:cubicBezTo>
                  <a:pt x="429" y="1085"/>
                  <a:pt x="428" y="1080"/>
                  <a:pt x="429" y="1075"/>
                </a:cubicBezTo>
                <a:cubicBezTo>
                  <a:pt x="430" y="1074"/>
                  <a:pt x="431" y="1073"/>
                  <a:pt x="432" y="1074"/>
                </a:cubicBezTo>
                <a:close/>
                <a:moveTo>
                  <a:pt x="4175" y="1071"/>
                </a:moveTo>
                <a:cubicBezTo>
                  <a:pt x="4177" y="1071"/>
                  <a:pt x="4180" y="1073"/>
                  <a:pt x="4182" y="1076"/>
                </a:cubicBezTo>
                <a:cubicBezTo>
                  <a:pt x="4184" y="1078"/>
                  <a:pt x="4184" y="1081"/>
                  <a:pt x="4181" y="1081"/>
                </a:cubicBezTo>
                <a:lnTo>
                  <a:pt x="4182" y="1082"/>
                </a:lnTo>
                <a:cubicBezTo>
                  <a:pt x="4179" y="1082"/>
                  <a:pt x="4175" y="1080"/>
                  <a:pt x="4174" y="1077"/>
                </a:cubicBezTo>
                <a:cubicBezTo>
                  <a:pt x="4173" y="1074"/>
                  <a:pt x="4174" y="1072"/>
                  <a:pt x="4175" y="1071"/>
                </a:cubicBezTo>
                <a:close/>
                <a:moveTo>
                  <a:pt x="5294" y="1068"/>
                </a:moveTo>
                <a:cubicBezTo>
                  <a:pt x="5295" y="1068"/>
                  <a:pt x="5296" y="1070"/>
                  <a:pt x="5297" y="1073"/>
                </a:cubicBezTo>
                <a:cubicBezTo>
                  <a:pt x="5297" y="1077"/>
                  <a:pt x="5296" y="1078"/>
                  <a:pt x="5294" y="1076"/>
                </a:cubicBezTo>
                <a:cubicBezTo>
                  <a:pt x="5291" y="1074"/>
                  <a:pt x="5291" y="1071"/>
                  <a:pt x="5293" y="1069"/>
                </a:cubicBezTo>
                <a:cubicBezTo>
                  <a:pt x="5293" y="1068"/>
                  <a:pt x="5294" y="1068"/>
                  <a:pt x="5294" y="1068"/>
                </a:cubicBezTo>
                <a:close/>
                <a:moveTo>
                  <a:pt x="5385" y="1064"/>
                </a:moveTo>
                <a:cubicBezTo>
                  <a:pt x="5390" y="1064"/>
                  <a:pt x="5391" y="1066"/>
                  <a:pt x="5389" y="1071"/>
                </a:cubicBezTo>
                <a:cubicBezTo>
                  <a:pt x="5387" y="1078"/>
                  <a:pt x="5388" y="1084"/>
                  <a:pt x="5389" y="1091"/>
                </a:cubicBezTo>
                <a:cubicBezTo>
                  <a:pt x="5397" y="1112"/>
                  <a:pt x="5400" y="1135"/>
                  <a:pt x="5400" y="1157"/>
                </a:cubicBezTo>
                <a:cubicBezTo>
                  <a:pt x="5398" y="1163"/>
                  <a:pt x="5400" y="1169"/>
                  <a:pt x="5405" y="1173"/>
                </a:cubicBezTo>
                <a:cubicBezTo>
                  <a:pt x="5411" y="1176"/>
                  <a:pt x="5418" y="1205"/>
                  <a:pt x="5429" y="1272"/>
                </a:cubicBezTo>
                <a:cubicBezTo>
                  <a:pt x="5436" y="1325"/>
                  <a:pt x="5445" y="1371"/>
                  <a:pt x="5445" y="1374"/>
                </a:cubicBezTo>
                <a:cubicBezTo>
                  <a:pt x="5446" y="1376"/>
                  <a:pt x="5455" y="1420"/>
                  <a:pt x="5464" y="1469"/>
                </a:cubicBezTo>
                <a:cubicBezTo>
                  <a:pt x="5480" y="1548"/>
                  <a:pt x="5529" y="1798"/>
                  <a:pt x="5559" y="1953"/>
                </a:cubicBezTo>
                <a:cubicBezTo>
                  <a:pt x="5565" y="1980"/>
                  <a:pt x="5569" y="2004"/>
                  <a:pt x="5570" y="2006"/>
                </a:cubicBezTo>
                <a:cubicBezTo>
                  <a:pt x="5570" y="2007"/>
                  <a:pt x="5580" y="2046"/>
                  <a:pt x="5590" y="2090"/>
                </a:cubicBezTo>
                <a:cubicBezTo>
                  <a:pt x="5601" y="2135"/>
                  <a:pt x="5615" y="2185"/>
                  <a:pt x="5621" y="2202"/>
                </a:cubicBezTo>
                <a:cubicBezTo>
                  <a:pt x="5630" y="2221"/>
                  <a:pt x="5636" y="2241"/>
                  <a:pt x="5641" y="2262"/>
                </a:cubicBezTo>
                <a:cubicBezTo>
                  <a:pt x="5642" y="2268"/>
                  <a:pt x="5655" y="2333"/>
                  <a:pt x="5669" y="2405"/>
                </a:cubicBezTo>
                <a:cubicBezTo>
                  <a:pt x="5684" y="2476"/>
                  <a:pt x="5703" y="2575"/>
                  <a:pt x="5712" y="2623"/>
                </a:cubicBezTo>
                <a:cubicBezTo>
                  <a:pt x="5716" y="2652"/>
                  <a:pt x="5723" y="2680"/>
                  <a:pt x="5734" y="2708"/>
                </a:cubicBezTo>
                <a:cubicBezTo>
                  <a:pt x="5737" y="2707"/>
                  <a:pt x="5740" y="2707"/>
                  <a:pt x="5740" y="2708"/>
                </a:cubicBezTo>
                <a:cubicBezTo>
                  <a:pt x="5740" y="2710"/>
                  <a:pt x="5743" y="2714"/>
                  <a:pt x="5745" y="2719"/>
                </a:cubicBezTo>
                <a:cubicBezTo>
                  <a:pt x="5749" y="2727"/>
                  <a:pt x="5748" y="2727"/>
                  <a:pt x="5740" y="2723"/>
                </a:cubicBezTo>
                <a:cubicBezTo>
                  <a:pt x="5732" y="2718"/>
                  <a:pt x="5731" y="2719"/>
                  <a:pt x="5729" y="2729"/>
                </a:cubicBezTo>
                <a:cubicBezTo>
                  <a:pt x="5727" y="2747"/>
                  <a:pt x="5733" y="2771"/>
                  <a:pt x="5740" y="2770"/>
                </a:cubicBezTo>
                <a:cubicBezTo>
                  <a:pt x="5747" y="2769"/>
                  <a:pt x="5747" y="2764"/>
                  <a:pt x="5748" y="2758"/>
                </a:cubicBezTo>
                <a:cubicBezTo>
                  <a:pt x="5747" y="2753"/>
                  <a:pt x="5751" y="2748"/>
                  <a:pt x="5757" y="2744"/>
                </a:cubicBezTo>
                <a:cubicBezTo>
                  <a:pt x="5761" y="2742"/>
                  <a:pt x="5763" y="2735"/>
                  <a:pt x="5762" y="2729"/>
                </a:cubicBezTo>
                <a:cubicBezTo>
                  <a:pt x="5761" y="2722"/>
                  <a:pt x="5762" y="2716"/>
                  <a:pt x="5764" y="2716"/>
                </a:cubicBezTo>
                <a:cubicBezTo>
                  <a:pt x="5776" y="2714"/>
                  <a:pt x="5789" y="2734"/>
                  <a:pt x="5798" y="2767"/>
                </a:cubicBezTo>
                <a:cubicBezTo>
                  <a:pt x="5808" y="2804"/>
                  <a:pt x="5809" y="2827"/>
                  <a:pt x="5799" y="2829"/>
                </a:cubicBezTo>
                <a:cubicBezTo>
                  <a:pt x="5795" y="2830"/>
                  <a:pt x="5793" y="2826"/>
                  <a:pt x="5794" y="2822"/>
                </a:cubicBezTo>
                <a:cubicBezTo>
                  <a:pt x="5794" y="2814"/>
                  <a:pt x="5792" y="2807"/>
                  <a:pt x="5788" y="2800"/>
                </a:cubicBezTo>
                <a:cubicBezTo>
                  <a:pt x="5782" y="2790"/>
                  <a:pt x="5782" y="2796"/>
                  <a:pt x="5789" y="2823"/>
                </a:cubicBezTo>
                <a:cubicBezTo>
                  <a:pt x="5795" y="2849"/>
                  <a:pt x="5800" y="2859"/>
                  <a:pt x="5806" y="2860"/>
                </a:cubicBezTo>
                <a:cubicBezTo>
                  <a:pt x="5811" y="2861"/>
                  <a:pt x="5813" y="2866"/>
                  <a:pt x="5812" y="2874"/>
                </a:cubicBezTo>
                <a:cubicBezTo>
                  <a:pt x="5811" y="2881"/>
                  <a:pt x="5814" y="2888"/>
                  <a:pt x="5820" y="2892"/>
                </a:cubicBezTo>
                <a:cubicBezTo>
                  <a:pt x="5833" y="2900"/>
                  <a:pt x="5843" y="2924"/>
                  <a:pt x="5854" y="2978"/>
                </a:cubicBezTo>
                <a:cubicBezTo>
                  <a:pt x="5858" y="3000"/>
                  <a:pt x="5865" y="3021"/>
                  <a:pt x="5875" y="3041"/>
                </a:cubicBezTo>
                <a:cubicBezTo>
                  <a:pt x="5885" y="3055"/>
                  <a:pt x="5918" y="3152"/>
                  <a:pt x="5932" y="3209"/>
                </a:cubicBezTo>
                <a:cubicBezTo>
                  <a:pt x="5935" y="3221"/>
                  <a:pt x="5945" y="3256"/>
                  <a:pt x="5953" y="3287"/>
                </a:cubicBezTo>
                <a:cubicBezTo>
                  <a:pt x="5962" y="3317"/>
                  <a:pt x="5972" y="3355"/>
                  <a:pt x="5976" y="3372"/>
                </a:cubicBezTo>
                <a:cubicBezTo>
                  <a:pt x="5976" y="3385"/>
                  <a:pt x="5982" y="3398"/>
                  <a:pt x="5994" y="3409"/>
                </a:cubicBezTo>
                <a:cubicBezTo>
                  <a:pt x="6000" y="3412"/>
                  <a:pt x="6004" y="3416"/>
                  <a:pt x="6006" y="3421"/>
                </a:cubicBezTo>
                <a:cubicBezTo>
                  <a:pt x="6009" y="3441"/>
                  <a:pt x="6017" y="3459"/>
                  <a:pt x="6030" y="3476"/>
                </a:cubicBezTo>
                <a:cubicBezTo>
                  <a:pt x="6040" y="3470"/>
                  <a:pt x="6034" y="3398"/>
                  <a:pt x="6021" y="3375"/>
                </a:cubicBezTo>
                <a:cubicBezTo>
                  <a:pt x="6018" y="3369"/>
                  <a:pt x="6010" y="3351"/>
                  <a:pt x="6006" y="3336"/>
                </a:cubicBezTo>
                <a:cubicBezTo>
                  <a:pt x="6001" y="3321"/>
                  <a:pt x="5991" y="3296"/>
                  <a:pt x="5985" y="3281"/>
                </a:cubicBezTo>
                <a:cubicBezTo>
                  <a:pt x="5978" y="3265"/>
                  <a:pt x="5965" y="3221"/>
                  <a:pt x="5957" y="3183"/>
                </a:cubicBezTo>
                <a:cubicBezTo>
                  <a:pt x="5948" y="3145"/>
                  <a:pt x="5938" y="3113"/>
                  <a:pt x="5936" y="3112"/>
                </a:cubicBezTo>
                <a:cubicBezTo>
                  <a:pt x="5929" y="3094"/>
                  <a:pt x="5924" y="3076"/>
                  <a:pt x="5920" y="3058"/>
                </a:cubicBezTo>
                <a:cubicBezTo>
                  <a:pt x="5913" y="3029"/>
                  <a:pt x="5906" y="3004"/>
                  <a:pt x="5905" y="3002"/>
                </a:cubicBezTo>
                <a:cubicBezTo>
                  <a:pt x="5903" y="2999"/>
                  <a:pt x="5906" y="2997"/>
                  <a:pt x="5929" y="2997"/>
                </a:cubicBezTo>
                <a:cubicBezTo>
                  <a:pt x="5938" y="2997"/>
                  <a:pt x="5938" y="2992"/>
                  <a:pt x="5925" y="2939"/>
                </a:cubicBezTo>
                <a:cubicBezTo>
                  <a:pt x="5919" y="2904"/>
                  <a:pt x="5908" y="2871"/>
                  <a:pt x="5891" y="2838"/>
                </a:cubicBezTo>
                <a:cubicBezTo>
                  <a:pt x="5886" y="2827"/>
                  <a:pt x="5874" y="2790"/>
                  <a:pt x="5866" y="2756"/>
                </a:cubicBezTo>
                <a:cubicBezTo>
                  <a:pt x="5857" y="2722"/>
                  <a:pt x="5842" y="2673"/>
                  <a:pt x="5834" y="2648"/>
                </a:cubicBezTo>
                <a:cubicBezTo>
                  <a:pt x="5826" y="2623"/>
                  <a:pt x="5814" y="2582"/>
                  <a:pt x="5808" y="2557"/>
                </a:cubicBezTo>
                <a:cubicBezTo>
                  <a:pt x="5804" y="2540"/>
                  <a:pt x="5799" y="2524"/>
                  <a:pt x="5793" y="2508"/>
                </a:cubicBezTo>
                <a:cubicBezTo>
                  <a:pt x="5782" y="2497"/>
                  <a:pt x="5781" y="2513"/>
                  <a:pt x="5787" y="2554"/>
                </a:cubicBezTo>
                <a:cubicBezTo>
                  <a:pt x="5798" y="2621"/>
                  <a:pt x="5801" y="2650"/>
                  <a:pt x="5798" y="2653"/>
                </a:cubicBezTo>
                <a:cubicBezTo>
                  <a:pt x="5794" y="2656"/>
                  <a:pt x="5793" y="2651"/>
                  <a:pt x="5792" y="2646"/>
                </a:cubicBezTo>
                <a:cubicBezTo>
                  <a:pt x="5789" y="2628"/>
                  <a:pt x="5783" y="2611"/>
                  <a:pt x="5773" y="2594"/>
                </a:cubicBezTo>
                <a:cubicBezTo>
                  <a:pt x="5771" y="2593"/>
                  <a:pt x="5767" y="2595"/>
                  <a:pt x="5765" y="2599"/>
                </a:cubicBezTo>
                <a:cubicBezTo>
                  <a:pt x="5763" y="2602"/>
                  <a:pt x="5760" y="2603"/>
                  <a:pt x="5759" y="2597"/>
                </a:cubicBezTo>
                <a:cubicBezTo>
                  <a:pt x="5758" y="2591"/>
                  <a:pt x="5760" y="2589"/>
                  <a:pt x="5763" y="2588"/>
                </a:cubicBezTo>
                <a:cubicBezTo>
                  <a:pt x="5766" y="2587"/>
                  <a:pt x="5769" y="2585"/>
                  <a:pt x="5768" y="2583"/>
                </a:cubicBezTo>
                <a:cubicBezTo>
                  <a:pt x="5768" y="2581"/>
                  <a:pt x="5765" y="2581"/>
                  <a:pt x="5762" y="2583"/>
                </a:cubicBezTo>
                <a:cubicBezTo>
                  <a:pt x="5753" y="2588"/>
                  <a:pt x="5755" y="2581"/>
                  <a:pt x="5765" y="2575"/>
                </a:cubicBezTo>
                <a:cubicBezTo>
                  <a:pt x="5774" y="2569"/>
                  <a:pt x="5772" y="2568"/>
                  <a:pt x="5767" y="2565"/>
                </a:cubicBezTo>
                <a:cubicBezTo>
                  <a:pt x="5757" y="2556"/>
                  <a:pt x="5749" y="2545"/>
                  <a:pt x="5743" y="2534"/>
                </a:cubicBezTo>
                <a:cubicBezTo>
                  <a:pt x="5729" y="2509"/>
                  <a:pt x="5723" y="2488"/>
                  <a:pt x="5696" y="2342"/>
                </a:cubicBezTo>
                <a:cubicBezTo>
                  <a:pt x="5679" y="2252"/>
                  <a:pt x="5664" y="2174"/>
                  <a:pt x="5662" y="2168"/>
                </a:cubicBezTo>
                <a:cubicBezTo>
                  <a:pt x="5659" y="2157"/>
                  <a:pt x="5653" y="2131"/>
                  <a:pt x="5653" y="2124"/>
                </a:cubicBezTo>
                <a:cubicBezTo>
                  <a:pt x="5652" y="2121"/>
                  <a:pt x="5623" y="1973"/>
                  <a:pt x="5588" y="1794"/>
                </a:cubicBezTo>
                <a:cubicBezTo>
                  <a:pt x="5552" y="1615"/>
                  <a:pt x="5524" y="1464"/>
                  <a:pt x="5524" y="1458"/>
                </a:cubicBezTo>
                <a:cubicBezTo>
                  <a:pt x="5525" y="1452"/>
                  <a:pt x="5520" y="1411"/>
                  <a:pt x="5513" y="1368"/>
                </a:cubicBezTo>
                <a:cubicBezTo>
                  <a:pt x="5506" y="1324"/>
                  <a:pt x="5501" y="1281"/>
                  <a:pt x="5499" y="1271"/>
                </a:cubicBezTo>
                <a:cubicBezTo>
                  <a:pt x="5498" y="1218"/>
                  <a:pt x="5498" y="1205"/>
                  <a:pt x="5501" y="1203"/>
                </a:cubicBezTo>
                <a:cubicBezTo>
                  <a:pt x="5505" y="1201"/>
                  <a:pt x="5520" y="1236"/>
                  <a:pt x="5521" y="1257"/>
                </a:cubicBezTo>
                <a:cubicBezTo>
                  <a:pt x="5521" y="1274"/>
                  <a:pt x="5524" y="1292"/>
                  <a:pt x="5528" y="1309"/>
                </a:cubicBezTo>
                <a:cubicBezTo>
                  <a:pt x="5528" y="1311"/>
                  <a:pt x="5531" y="1328"/>
                  <a:pt x="5533" y="1346"/>
                </a:cubicBezTo>
                <a:cubicBezTo>
                  <a:pt x="5545" y="1464"/>
                  <a:pt x="5603" y="1786"/>
                  <a:pt x="5633" y="1905"/>
                </a:cubicBezTo>
                <a:cubicBezTo>
                  <a:pt x="5642" y="1940"/>
                  <a:pt x="5656" y="2012"/>
                  <a:pt x="5664" y="2065"/>
                </a:cubicBezTo>
                <a:cubicBezTo>
                  <a:pt x="5672" y="2119"/>
                  <a:pt x="5685" y="2195"/>
                  <a:pt x="5693" y="2235"/>
                </a:cubicBezTo>
                <a:cubicBezTo>
                  <a:pt x="5701" y="2275"/>
                  <a:pt x="5712" y="2332"/>
                  <a:pt x="5718" y="2361"/>
                </a:cubicBezTo>
                <a:cubicBezTo>
                  <a:pt x="5728" y="2412"/>
                  <a:pt x="5729" y="2414"/>
                  <a:pt x="5741" y="2414"/>
                </a:cubicBezTo>
                <a:cubicBezTo>
                  <a:pt x="5748" y="2414"/>
                  <a:pt x="5755" y="2413"/>
                  <a:pt x="5757" y="2412"/>
                </a:cubicBezTo>
                <a:cubicBezTo>
                  <a:pt x="5763" y="2407"/>
                  <a:pt x="5741" y="2315"/>
                  <a:pt x="5724" y="2270"/>
                </a:cubicBezTo>
                <a:cubicBezTo>
                  <a:pt x="5715" y="2251"/>
                  <a:pt x="5710" y="2230"/>
                  <a:pt x="5710" y="2209"/>
                </a:cubicBezTo>
                <a:cubicBezTo>
                  <a:pt x="5712" y="2190"/>
                  <a:pt x="5712" y="2189"/>
                  <a:pt x="5719" y="2200"/>
                </a:cubicBezTo>
                <a:cubicBezTo>
                  <a:pt x="5728" y="2214"/>
                  <a:pt x="5737" y="2212"/>
                  <a:pt x="5733" y="2195"/>
                </a:cubicBezTo>
                <a:cubicBezTo>
                  <a:pt x="5730" y="2179"/>
                  <a:pt x="5725" y="2177"/>
                  <a:pt x="5715" y="2184"/>
                </a:cubicBezTo>
                <a:cubicBezTo>
                  <a:pt x="5709" y="2188"/>
                  <a:pt x="5708" y="2188"/>
                  <a:pt x="5707" y="2183"/>
                </a:cubicBezTo>
                <a:cubicBezTo>
                  <a:pt x="5706" y="2180"/>
                  <a:pt x="5709" y="2177"/>
                  <a:pt x="5714" y="2176"/>
                </a:cubicBezTo>
                <a:cubicBezTo>
                  <a:pt x="5720" y="2175"/>
                  <a:pt x="5723" y="2172"/>
                  <a:pt x="5722" y="2169"/>
                </a:cubicBezTo>
                <a:cubicBezTo>
                  <a:pt x="5721" y="2166"/>
                  <a:pt x="5719" y="2165"/>
                  <a:pt x="5715" y="2165"/>
                </a:cubicBezTo>
                <a:cubicBezTo>
                  <a:pt x="5711" y="2164"/>
                  <a:pt x="5710" y="2161"/>
                  <a:pt x="5712" y="2155"/>
                </a:cubicBezTo>
                <a:cubicBezTo>
                  <a:pt x="5713" y="2142"/>
                  <a:pt x="5711" y="2129"/>
                  <a:pt x="5707" y="2116"/>
                </a:cubicBezTo>
                <a:cubicBezTo>
                  <a:pt x="5701" y="2101"/>
                  <a:pt x="5680" y="1996"/>
                  <a:pt x="5659" y="1885"/>
                </a:cubicBezTo>
                <a:cubicBezTo>
                  <a:pt x="5638" y="1774"/>
                  <a:pt x="5619" y="1673"/>
                  <a:pt x="5617" y="1661"/>
                </a:cubicBezTo>
                <a:cubicBezTo>
                  <a:pt x="5613" y="1644"/>
                  <a:pt x="5614" y="1639"/>
                  <a:pt x="5621" y="1638"/>
                </a:cubicBezTo>
                <a:cubicBezTo>
                  <a:pt x="5636" y="1636"/>
                  <a:pt x="5643" y="1646"/>
                  <a:pt x="5643" y="1673"/>
                </a:cubicBezTo>
                <a:cubicBezTo>
                  <a:pt x="5648" y="1719"/>
                  <a:pt x="5658" y="1765"/>
                  <a:pt x="5674" y="1809"/>
                </a:cubicBezTo>
                <a:cubicBezTo>
                  <a:pt x="5684" y="1826"/>
                  <a:pt x="5686" y="1805"/>
                  <a:pt x="5678" y="1775"/>
                </a:cubicBezTo>
                <a:cubicBezTo>
                  <a:pt x="5672" y="1764"/>
                  <a:pt x="5671" y="1752"/>
                  <a:pt x="5674" y="1739"/>
                </a:cubicBezTo>
                <a:cubicBezTo>
                  <a:pt x="5681" y="1733"/>
                  <a:pt x="5659" y="1617"/>
                  <a:pt x="5623" y="1467"/>
                </a:cubicBezTo>
                <a:cubicBezTo>
                  <a:pt x="5600" y="1370"/>
                  <a:pt x="5592" y="1314"/>
                  <a:pt x="5603" y="1316"/>
                </a:cubicBezTo>
                <a:cubicBezTo>
                  <a:pt x="5613" y="1339"/>
                  <a:pt x="5620" y="1363"/>
                  <a:pt x="5623" y="1388"/>
                </a:cubicBezTo>
                <a:cubicBezTo>
                  <a:pt x="5640" y="1479"/>
                  <a:pt x="5687" y="1686"/>
                  <a:pt x="5702" y="1737"/>
                </a:cubicBezTo>
                <a:cubicBezTo>
                  <a:pt x="5708" y="1758"/>
                  <a:pt x="5731" y="1866"/>
                  <a:pt x="5754" y="1976"/>
                </a:cubicBezTo>
                <a:cubicBezTo>
                  <a:pt x="5796" y="2179"/>
                  <a:pt x="5808" y="2223"/>
                  <a:pt x="5824" y="2239"/>
                </a:cubicBezTo>
                <a:cubicBezTo>
                  <a:pt x="5836" y="2257"/>
                  <a:pt x="5844" y="2275"/>
                  <a:pt x="5850" y="2294"/>
                </a:cubicBezTo>
                <a:cubicBezTo>
                  <a:pt x="5855" y="2311"/>
                  <a:pt x="5863" y="2327"/>
                  <a:pt x="5872" y="2343"/>
                </a:cubicBezTo>
                <a:cubicBezTo>
                  <a:pt x="5878" y="2349"/>
                  <a:pt x="5882" y="2356"/>
                  <a:pt x="5885" y="2363"/>
                </a:cubicBezTo>
                <a:cubicBezTo>
                  <a:pt x="5894" y="2385"/>
                  <a:pt x="5901" y="2383"/>
                  <a:pt x="5902" y="2359"/>
                </a:cubicBezTo>
                <a:cubicBezTo>
                  <a:pt x="5903" y="2343"/>
                  <a:pt x="5877" y="2209"/>
                  <a:pt x="5869" y="2191"/>
                </a:cubicBezTo>
                <a:cubicBezTo>
                  <a:pt x="5867" y="2186"/>
                  <a:pt x="5855" y="2140"/>
                  <a:pt x="5843" y="2087"/>
                </a:cubicBezTo>
                <a:cubicBezTo>
                  <a:pt x="5830" y="2035"/>
                  <a:pt x="5815" y="1971"/>
                  <a:pt x="5809" y="1946"/>
                </a:cubicBezTo>
                <a:cubicBezTo>
                  <a:pt x="5796" y="1894"/>
                  <a:pt x="5794" y="1831"/>
                  <a:pt x="5805" y="1838"/>
                </a:cubicBezTo>
                <a:cubicBezTo>
                  <a:pt x="5815" y="1859"/>
                  <a:pt x="5822" y="1880"/>
                  <a:pt x="5825" y="1902"/>
                </a:cubicBezTo>
                <a:cubicBezTo>
                  <a:pt x="5832" y="1934"/>
                  <a:pt x="5840" y="1971"/>
                  <a:pt x="5843" y="1983"/>
                </a:cubicBezTo>
                <a:cubicBezTo>
                  <a:pt x="5846" y="1996"/>
                  <a:pt x="5852" y="2009"/>
                  <a:pt x="5860" y="2021"/>
                </a:cubicBezTo>
                <a:cubicBezTo>
                  <a:pt x="5866" y="2030"/>
                  <a:pt x="5871" y="2040"/>
                  <a:pt x="5874" y="2050"/>
                </a:cubicBezTo>
                <a:cubicBezTo>
                  <a:pt x="5877" y="2058"/>
                  <a:pt x="5881" y="2067"/>
                  <a:pt x="5888" y="2075"/>
                </a:cubicBezTo>
                <a:cubicBezTo>
                  <a:pt x="5896" y="2087"/>
                  <a:pt x="5900" y="2101"/>
                  <a:pt x="5902" y="2115"/>
                </a:cubicBezTo>
                <a:cubicBezTo>
                  <a:pt x="5902" y="2130"/>
                  <a:pt x="5907" y="2144"/>
                  <a:pt x="5916" y="2156"/>
                </a:cubicBezTo>
                <a:cubicBezTo>
                  <a:pt x="5923" y="2165"/>
                  <a:pt x="5929" y="2174"/>
                  <a:pt x="5933" y="2184"/>
                </a:cubicBezTo>
                <a:cubicBezTo>
                  <a:pt x="5941" y="2203"/>
                  <a:pt x="5939" y="2201"/>
                  <a:pt x="5945" y="2200"/>
                </a:cubicBezTo>
                <a:cubicBezTo>
                  <a:pt x="5953" y="2186"/>
                  <a:pt x="5956" y="2172"/>
                  <a:pt x="5953" y="2158"/>
                </a:cubicBezTo>
                <a:cubicBezTo>
                  <a:pt x="5948" y="2152"/>
                  <a:pt x="5914" y="2032"/>
                  <a:pt x="5896" y="1962"/>
                </a:cubicBezTo>
                <a:cubicBezTo>
                  <a:pt x="5859" y="1812"/>
                  <a:pt x="5841" y="1698"/>
                  <a:pt x="5851" y="1689"/>
                </a:cubicBezTo>
                <a:cubicBezTo>
                  <a:pt x="5856" y="1683"/>
                  <a:pt x="5856" y="1682"/>
                  <a:pt x="5874" y="1753"/>
                </a:cubicBezTo>
                <a:cubicBezTo>
                  <a:pt x="5880" y="1781"/>
                  <a:pt x="5892" y="1831"/>
                  <a:pt x="5901" y="1863"/>
                </a:cubicBezTo>
                <a:cubicBezTo>
                  <a:pt x="5922" y="1943"/>
                  <a:pt x="5974" y="2185"/>
                  <a:pt x="5974" y="2202"/>
                </a:cubicBezTo>
                <a:cubicBezTo>
                  <a:pt x="5974" y="2210"/>
                  <a:pt x="5971" y="2216"/>
                  <a:pt x="5968" y="2217"/>
                </a:cubicBezTo>
                <a:cubicBezTo>
                  <a:pt x="5965" y="2217"/>
                  <a:pt x="5963" y="2215"/>
                  <a:pt x="5963" y="2212"/>
                </a:cubicBezTo>
                <a:cubicBezTo>
                  <a:pt x="5963" y="2208"/>
                  <a:pt x="5959" y="2205"/>
                  <a:pt x="5954" y="2206"/>
                </a:cubicBezTo>
                <a:cubicBezTo>
                  <a:pt x="5953" y="2206"/>
                  <a:pt x="5953" y="2206"/>
                  <a:pt x="5953" y="2206"/>
                </a:cubicBezTo>
                <a:cubicBezTo>
                  <a:pt x="5943" y="2206"/>
                  <a:pt x="5942" y="2207"/>
                  <a:pt x="5948" y="2217"/>
                </a:cubicBezTo>
                <a:cubicBezTo>
                  <a:pt x="5952" y="2223"/>
                  <a:pt x="5957" y="2229"/>
                  <a:pt x="5963" y="2234"/>
                </a:cubicBezTo>
                <a:cubicBezTo>
                  <a:pt x="5971" y="2239"/>
                  <a:pt x="5971" y="2241"/>
                  <a:pt x="5965" y="2247"/>
                </a:cubicBezTo>
                <a:cubicBezTo>
                  <a:pt x="5959" y="2253"/>
                  <a:pt x="5958" y="2255"/>
                  <a:pt x="5971" y="2260"/>
                </a:cubicBezTo>
                <a:cubicBezTo>
                  <a:pt x="5987" y="2268"/>
                  <a:pt x="5994" y="2282"/>
                  <a:pt x="6011" y="2347"/>
                </a:cubicBezTo>
                <a:cubicBezTo>
                  <a:pt x="6018" y="2374"/>
                  <a:pt x="6028" y="2408"/>
                  <a:pt x="6034" y="2422"/>
                </a:cubicBezTo>
                <a:cubicBezTo>
                  <a:pt x="6062" y="2487"/>
                  <a:pt x="6069" y="2504"/>
                  <a:pt x="6085" y="2554"/>
                </a:cubicBezTo>
                <a:cubicBezTo>
                  <a:pt x="6112" y="2637"/>
                  <a:pt x="6114" y="2642"/>
                  <a:pt x="6122" y="2641"/>
                </a:cubicBezTo>
                <a:cubicBezTo>
                  <a:pt x="6130" y="2640"/>
                  <a:pt x="6132" y="2634"/>
                  <a:pt x="6127" y="2622"/>
                </a:cubicBezTo>
                <a:cubicBezTo>
                  <a:pt x="6127" y="2618"/>
                  <a:pt x="6127" y="2618"/>
                  <a:pt x="6132" y="2622"/>
                </a:cubicBezTo>
                <a:cubicBezTo>
                  <a:pt x="6142" y="2627"/>
                  <a:pt x="6159" y="2713"/>
                  <a:pt x="6152" y="2724"/>
                </a:cubicBezTo>
                <a:cubicBezTo>
                  <a:pt x="6148" y="2730"/>
                  <a:pt x="6149" y="2732"/>
                  <a:pt x="6153" y="2732"/>
                </a:cubicBezTo>
                <a:cubicBezTo>
                  <a:pt x="6158" y="2733"/>
                  <a:pt x="6166" y="2757"/>
                  <a:pt x="6178" y="2820"/>
                </a:cubicBezTo>
                <a:cubicBezTo>
                  <a:pt x="6188" y="2868"/>
                  <a:pt x="6199" y="2920"/>
                  <a:pt x="6204" y="2935"/>
                </a:cubicBezTo>
                <a:cubicBezTo>
                  <a:pt x="6209" y="2950"/>
                  <a:pt x="6216" y="2972"/>
                  <a:pt x="6219" y="2983"/>
                </a:cubicBezTo>
                <a:cubicBezTo>
                  <a:pt x="6230" y="3017"/>
                  <a:pt x="6262" y="3125"/>
                  <a:pt x="6272" y="3159"/>
                </a:cubicBezTo>
                <a:cubicBezTo>
                  <a:pt x="6277" y="3178"/>
                  <a:pt x="6288" y="3214"/>
                  <a:pt x="6297" y="3242"/>
                </a:cubicBezTo>
                <a:cubicBezTo>
                  <a:pt x="6305" y="3269"/>
                  <a:pt x="6317" y="3304"/>
                  <a:pt x="6322" y="3320"/>
                </a:cubicBezTo>
                <a:cubicBezTo>
                  <a:pt x="6361" y="3453"/>
                  <a:pt x="6384" y="3521"/>
                  <a:pt x="6389" y="3522"/>
                </a:cubicBezTo>
                <a:cubicBezTo>
                  <a:pt x="6393" y="3524"/>
                  <a:pt x="6398" y="3523"/>
                  <a:pt x="6403" y="3519"/>
                </a:cubicBezTo>
                <a:cubicBezTo>
                  <a:pt x="6408" y="3515"/>
                  <a:pt x="6410" y="3507"/>
                  <a:pt x="6401" y="3476"/>
                </a:cubicBezTo>
                <a:cubicBezTo>
                  <a:pt x="6395" y="3456"/>
                  <a:pt x="6387" y="3432"/>
                  <a:pt x="6384" y="3421"/>
                </a:cubicBezTo>
                <a:cubicBezTo>
                  <a:pt x="6367" y="3376"/>
                  <a:pt x="6356" y="3329"/>
                  <a:pt x="6361" y="3328"/>
                </a:cubicBezTo>
                <a:cubicBezTo>
                  <a:pt x="6370" y="3336"/>
                  <a:pt x="6375" y="3346"/>
                  <a:pt x="6377" y="3357"/>
                </a:cubicBezTo>
                <a:cubicBezTo>
                  <a:pt x="6392" y="3400"/>
                  <a:pt x="6397" y="3414"/>
                  <a:pt x="6411" y="3451"/>
                </a:cubicBezTo>
                <a:cubicBezTo>
                  <a:pt x="6439" y="3523"/>
                  <a:pt x="6440" y="3527"/>
                  <a:pt x="6434" y="3538"/>
                </a:cubicBezTo>
                <a:cubicBezTo>
                  <a:pt x="6429" y="3550"/>
                  <a:pt x="6430" y="3551"/>
                  <a:pt x="6440" y="3555"/>
                </a:cubicBezTo>
                <a:cubicBezTo>
                  <a:pt x="6450" y="3560"/>
                  <a:pt x="6451" y="3563"/>
                  <a:pt x="6448" y="3572"/>
                </a:cubicBezTo>
                <a:cubicBezTo>
                  <a:pt x="6444" y="3581"/>
                  <a:pt x="6446" y="3584"/>
                  <a:pt x="6450" y="3585"/>
                </a:cubicBezTo>
                <a:cubicBezTo>
                  <a:pt x="6454" y="3587"/>
                  <a:pt x="6456" y="3591"/>
                  <a:pt x="6455" y="3595"/>
                </a:cubicBezTo>
                <a:cubicBezTo>
                  <a:pt x="6456" y="3599"/>
                  <a:pt x="6456" y="3603"/>
                  <a:pt x="6460" y="3604"/>
                </a:cubicBezTo>
                <a:cubicBezTo>
                  <a:pt x="6467" y="3610"/>
                  <a:pt x="6471" y="3617"/>
                  <a:pt x="6472" y="3625"/>
                </a:cubicBezTo>
                <a:cubicBezTo>
                  <a:pt x="6474" y="3634"/>
                  <a:pt x="6478" y="3642"/>
                  <a:pt x="6484" y="3650"/>
                </a:cubicBezTo>
                <a:cubicBezTo>
                  <a:pt x="6489" y="3656"/>
                  <a:pt x="6492" y="3662"/>
                  <a:pt x="6494" y="3669"/>
                </a:cubicBezTo>
                <a:cubicBezTo>
                  <a:pt x="6497" y="3679"/>
                  <a:pt x="6501" y="3690"/>
                  <a:pt x="6507" y="3699"/>
                </a:cubicBezTo>
                <a:cubicBezTo>
                  <a:pt x="6515" y="3716"/>
                  <a:pt x="6521" y="3733"/>
                  <a:pt x="6526" y="3750"/>
                </a:cubicBezTo>
                <a:cubicBezTo>
                  <a:pt x="6537" y="3787"/>
                  <a:pt x="6547" y="3812"/>
                  <a:pt x="6576" y="3877"/>
                </a:cubicBezTo>
                <a:cubicBezTo>
                  <a:pt x="6585" y="3899"/>
                  <a:pt x="6592" y="3920"/>
                  <a:pt x="6598" y="3942"/>
                </a:cubicBezTo>
                <a:cubicBezTo>
                  <a:pt x="6599" y="3953"/>
                  <a:pt x="6603" y="3964"/>
                  <a:pt x="6610" y="3974"/>
                </a:cubicBezTo>
                <a:cubicBezTo>
                  <a:pt x="6615" y="3977"/>
                  <a:pt x="6616" y="3977"/>
                  <a:pt x="6616" y="3973"/>
                </a:cubicBezTo>
                <a:cubicBezTo>
                  <a:pt x="6614" y="3963"/>
                  <a:pt x="6629" y="3969"/>
                  <a:pt x="6642" y="3984"/>
                </a:cubicBezTo>
                <a:cubicBezTo>
                  <a:pt x="6660" y="4003"/>
                  <a:pt x="6659" y="4001"/>
                  <a:pt x="6649" y="4003"/>
                </a:cubicBezTo>
                <a:cubicBezTo>
                  <a:pt x="6645" y="4003"/>
                  <a:pt x="6636" y="4000"/>
                  <a:pt x="6631" y="3994"/>
                </a:cubicBezTo>
                <a:cubicBezTo>
                  <a:pt x="6621" y="3984"/>
                  <a:pt x="6621" y="3984"/>
                  <a:pt x="6619" y="3993"/>
                </a:cubicBezTo>
                <a:cubicBezTo>
                  <a:pt x="6618" y="4011"/>
                  <a:pt x="6624" y="4027"/>
                  <a:pt x="6638" y="4041"/>
                </a:cubicBezTo>
                <a:cubicBezTo>
                  <a:pt x="6648" y="4049"/>
                  <a:pt x="6648" y="4050"/>
                  <a:pt x="6640" y="4053"/>
                </a:cubicBezTo>
                <a:cubicBezTo>
                  <a:pt x="6635" y="4056"/>
                  <a:pt x="6632" y="4060"/>
                  <a:pt x="6633" y="4064"/>
                </a:cubicBezTo>
                <a:cubicBezTo>
                  <a:pt x="6639" y="4085"/>
                  <a:pt x="6653" y="4105"/>
                  <a:pt x="6672" y="4122"/>
                </a:cubicBezTo>
                <a:cubicBezTo>
                  <a:pt x="6681" y="4126"/>
                  <a:pt x="6682" y="4128"/>
                  <a:pt x="6678" y="4132"/>
                </a:cubicBezTo>
                <a:cubicBezTo>
                  <a:pt x="6673" y="4136"/>
                  <a:pt x="6673" y="4159"/>
                  <a:pt x="6682" y="4161"/>
                </a:cubicBezTo>
                <a:cubicBezTo>
                  <a:pt x="6688" y="4162"/>
                  <a:pt x="6705" y="4196"/>
                  <a:pt x="6720" y="4243"/>
                </a:cubicBezTo>
                <a:lnTo>
                  <a:pt x="6724" y="4255"/>
                </a:lnTo>
                <a:lnTo>
                  <a:pt x="6724" y="4377"/>
                </a:lnTo>
                <a:lnTo>
                  <a:pt x="6722" y="4372"/>
                </a:lnTo>
                <a:cubicBezTo>
                  <a:pt x="6717" y="4361"/>
                  <a:pt x="6713" y="4352"/>
                  <a:pt x="6710" y="4345"/>
                </a:cubicBezTo>
                <a:cubicBezTo>
                  <a:pt x="6702" y="4327"/>
                  <a:pt x="6692" y="4302"/>
                  <a:pt x="6687" y="4289"/>
                </a:cubicBezTo>
                <a:cubicBezTo>
                  <a:pt x="6683" y="4277"/>
                  <a:pt x="6673" y="4253"/>
                  <a:pt x="6664" y="4236"/>
                </a:cubicBezTo>
                <a:cubicBezTo>
                  <a:pt x="6642" y="4191"/>
                  <a:pt x="6631" y="4166"/>
                  <a:pt x="6623" y="4147"/>
                </a:cubicBezTo>
                <a:cubicBezTo>
                  <a:pt x="6620" y="4138"/>
                  <a:pt x="6614" y="4124"/>
                  <a:pt x="6611" y="4117"/>
                </a:cubicBezTo>
                <a:cubicBezTo>
                  <a:pt x="6608" y="4109"/>
                  <a:pt x="6602" y="4090"/>
                  <a:pt x="6596" y="4073"/>
                </a:cubicBezTo>
                <a:cubicBezTo>
                  <a:pt x="6585" y="4038"/>
                  <a:pt x="6567" y="3992"/>
                  <a:pt x="6553" y="3962"/>
                </a:cubicBezTo>
                <a:cubicBezTo>
                  <a:pt x="6539" y="3933"/>
                  <a:pt x="6519" y="3881"/>
                  <a:pt x="6512" y="3859"/>
                </a:cubicBezTo>
                <a:cubicBezTo>
                  <a:pt x="6504" y="3834"/>
                  <a:pt x="6491" y="3810"/>
                  <a:pt x="6472" y="3787"/>
                </a:cubicBezTo>
                <a:cubicBezTo>
                  <a:pt x="6462" y="3783"/>
                  <a:pt x="6459" y="3798"/>
                  <a:pt x="6468" y="3819"/>
                </a:cubicBezTo>
                <a:cubicBezTo>
                  <a:pt x="6471" y="3829"/>
                  <a:pt x="6478" y="3848"/>
                  <a:pt x="6482" y="3864"/>
                </a:cubicBezTo>
                <a:cubicBezTo>
                  <a:pt x="6487" y="3879"/>
                  <a:pt x="6496" y="3902"/>
                  <a:pt x="6502" y="3916"/>
                </a:cubicBezTo>
                <a:cubicBezTo>
                  <a:pt x="6522" y="3960"/>
                  <a:pt x="6549" y="4031"/>
                  <a:pt x="6564" y="4077"/>
                </a:cubicBezTo>
                <a:cubicBezTo>
                  <a:pt x="6579" y="4122"/>
                  <a:pt x="6581" y="4126"/>
                  <a:pt x="6598" y="4165"/>
                </a:cubicBezTo>
                <a:cubicBezTo>
                  <a:pt x="6604" y="4178"/>
                  <a:pt x="6617" y="4207"/>
                  <a:pt x="6627" y="4230"/>
                </a:cubicBezTo>
                <a:cubicBezTo>
                  <a:pt x="6633" y="4246"/>
                  <a:pt x="6642" y="4262"/>
                  <a:pt x="6652" y="4277"/>
                </a:cubicBezTo>
                <a:cubicBezTo>
                  <a:pt x="6657" y="4282"/>
                  <a:pt x="6660" y="4288"/>
                  <a:pt x="6660" y="4294"/>
                </a:cubicBezTo>
                <a:cubicBezTo>
                  <a:pt x="6662" y="4302"/>
                  <a:pt x="6666" y="4310"/>
                  <a:pt x="6671" y="4318"/>
                </a:cubicBezTo>
                <a:cubicBezTo>
                  <a:pt x="6679" y="4332"/>
                  <a:pt x="6685" y="4346"/>
                  <a:pt x="6689" y="4360"/>
                </a:cubicBezTo>
                <a:cubicBezTo>
                  <a:pt x="6698" y="4388"/>
                  <a:pt x="6708" y="4417"/>
                  <a:pt x="6720" y="4447"/>
                </a:cubicBezTo>
                <a:lnTo>
                  <a:pt x="6724" y="4458"/>
                </a:lnTo>
                <a:lnTo>
                  <a:pt x="6724" y="4592"/>
                </a:lnTo>
                <a:lnTo>
                  <a:pt x="6723" y="4589"/>
                </a:lnTo>
                <a:cubicBezTo>
                  <a:pt x="6721" y="4586"/>
                  <a:pt x="6720" y="4584"/>
                  <a:pt x="6718" y="4581"/>
                </a:cubicBezTo>
                <a:cubicBezTo>
                  <a:pt x="6709" y="4565"/>
                  <a:pt x="6702" y="4549"/>
                  <a:pt x="6697" y="4533"/>
                </a:cubicBezTo>
                <a:cubicBezTo>
                  <a:pt x="6683" y="4496"/>
                  <a:pt x="6675" y="4480"/>
                  <a:pt x="6667" y="4476"/>
                </a:cubicBezTo>
                <a:cubicBezTo>
                  <a:pt x="6663" y="4473"/>
                  <a:pt x="6660" y="4470"/>
                  <a:pt x="6660" y="4466"/>
                </a:cubicBezTo>
                <a:cubicBezTo>
                  <a:pt x="6659" y="4463"/>
                  <a:pt x="6654" y="4450"/>
                  <a:pt x="6648" y="4438"/>
                </a:cubicBezTo>
                <a:cubicBezTo>
                  <a:pt x="6643" y="4428"/>
                  <a:pt x="6641" y="4418"/>
                  <a:pt x="6644" y="4408"/>
                </a:cubicBezTo>
                <a:cubicBezTo>
                  <a:pt x="6647" y="4388"/>
                  <a:pt x="6640" y="4368"/>
                  <a:pt x="6623" y="4352"/>
                </a:cubicBezTo>
                <a:cubicBezTo>
                  <a:pt x="6612" y="4340"/>
                  <a:pt x="6605" y="4326"/>
                  <a:pt x="6603" y="4312"/>
                </a:cubicBezTo>
                <a:cubicBezTo>
                  <a:pt x="6595" y="4288"/>
                  <a:pt x="6584" y="4264"/>
                  <a:pt x="6570" y="4241"/>
                </a:cubicBezTo>
                <a:cubicBezTo>
                  <a:pt x="6560" y="4226"/>
                  <a:pt x="6552" y="4210"/>
                  <a:pt x="6546" y="4194"/>
                </a:cubicBezTo>
                <a:cubicBezTo>
                  <a:pt x="6542" y="4182"/>
                  <a:pt x="6537" y="4171"/>
                  <a:pt x="6530" y="4161"/>
                </a:cubicBezTo>
                <a:cubicBezTo>
                  <a:pt x="6525" y="4153"/>
                  <a:pt x="6521" y="4145"/>
                  <a:pt x="6519" y="4136"/>
                </a:cubicBezTo>
                <a:cubicBezTo>
                  <a:pt x="6519" y="4131"/>
                  <a:pt x="6516" y="4127"/>
                  <a:pt x="6512" y="4124"/>
                </a:cubicBezTo>
                <a:cubicBezTo>
                  <a:pt x="6502" y="4115"/>
                  <a:pt x="6488" y="4083"/>
                  <a:pt x="6437" y="3953"/>
                </a:cubicBezTo>
                <a:cubicBezTo>
                  <a:pt x="6424" y="3919"/>
                  <a:pt x="6410" y="3882"/>
                  <a:pt x="6406" y="3871"/>
                </a:cubicBezTo>
                <a:cubicBezTo>
                  <a:pt x="6403" y="3861"/>
                  <a:pt x="6397" y="3853"/>
                  <a:pt x="6389" y="3845"/>
                </a:cubicBezTo>
                <a:cubicBezTo>
                  <a:pt x="6382" y="3841"/>
                  <a:pt x="6382" y="3846"/>
                  <a:pt x="6389" y="3873"/>
                </a:cubicBezTo>
                <a:cubicBezTo>
                  <a:pt x="6394" y="3891"/>
                  <a:pt x="6403" y="3916"/>
                  <a:pt x="6409" y="3930"/>
                </a:cubicBezTo>
                <a:cubicBezTo>
                  <a:pt x="6421" y="3959"/>
                  <a:pt x="6429" y="3995"/>
                  <a:pt x="6423" y="3992"/>
                </a:cubicBezTo>
                <a:cubicBezTo>
                  <a:pt x="6408" y="3974"/>
                  <a:pt x="6399" y="3954"/>
                  <a:pt x="6394" y="3933"/>
                </a:cubicBezTo>
                <a:cubicBezTo>
                  <a:pt x="6390" y="3921"/>
                  <a:pt x="6384" y="3900"/>
                  <a:pt x="6379" y="3886"/>
                </a:cubicBezTo>
                <a:cubicBezTo>
                  <a:pt x="6375" y="3871"/>
                  <a:pt x="6365" y="3835"/>
                  <a:pt x="6357" y="3805"/>
                </a:cubicBezTo>
                <a:cubicBezTo>
                  <a:pt x="6348" y="3774"/>
                  <a:pt x="6340" y="3749"/>
                  <a:pt x="6339" y="3748"/>
                </a:cubicBezTo>
                <a:cubicBezTo>
                  <a:pt x="6334" y="3739"/>
                  <a:pt x="6331" y="3730"/>
                  <a:pt x="6329" y="3721"/>
                </a:cubicBezTo>
                <a:cubicBezTo>
                  <a:pt x="6326" y="3709"/>
                  <a:pt x="6320" y="3698"/>
                  <a:pt x="6313" y="3687"/>
                </a:cubicBezTo>
                <a:cubicBezTo>
                  <a:pt x="6307" y="3682"/>
                  <a:pt x="6305" y="3674"/>
                  <a:pt x="6307" y="3667"/>
                </a:cubicBezTo>
                <a:cubicBezTo>
                  <a:pt x="6309" y="3660"/>
                  <a:pt x="6308" y="3653"/>
                  <a:pt x="6304" y="3647"/>
                </a:cubicBezTo>
                <a:cubicBezTo>
                  <a:pt x="6299" y="3639"/>
                  <a:pt x="6295" y="3630"/>
                  <a:pt x="6293" y="3620"/>
                </a:cubicBezTo>
                <a:cubicBezTo>
                  <a:pt x="6291" y="3612"/>
                  <a:pt x="6288" y="3605"/>
                  <a:pt x="6283" y="3597"/>
                </a:cubicBezTo>
                <a:cubicBezTo>
                  <a:pt x="6281" y="3594"/>
                  <a:pt x="6279" y="3590"/>
                  <a:pt x="6279" y="3585"/>
                </a:cubicBezTo>
                <a:cubicBezTo>
                  <a:pt x="6278" y="3580"/>
                  <a:pt x="6274" y="3574"/>
                  <a:pt x="6267" y="3571"/>
                </a:cubicBezTo>
                <a:cubicBezTo>
                  <a:pt x="6256" y="3566"/>
                  <a:pt x="6250" y="3555"/>
                  <a:pt x="6228" y="3484"/>
                </a:cubicBezTo>
                <a:cubicBezTo>
                  <a:pt x="6213" y="3439"/>
                  <a:pt x="6192" y="3368"/>
                  <a:pt x="6180" y="3325"/>
                </a:cubicBezTo>
                <a:cubicBezTo>
                  <a:pt x="6160" y="3256"/>
                  <a:pt x="6159" y="3248"/>
                  <a:pt x="6168" y="3241"/>
                </a:cubicBezTo>
                <a:cubicBezTo>
                  <a:pt x="6173" y="3236"/>
                  <a:pt x="6174" y="3231"/>
                  <a:pt x="6172" y="3227"/>
                </a:cubicBezTo>
                <a:cubicBezTo>
                  <a:pt x="6165" y="3210"/>
                  <a:pt x="6159" y="3193"/>
                  <a:pt x="6155" y="3176"/>
                </a:cubicBezTo>
                <a:cubicBezTo>
                  <a:pt x="6146" y="3131"/>
                  <a:pt x="6131" y="3087"/>
                  <a:pt x="6111" y="3044"/>
                </a:cubicBezTo>
                <a:cubicBezTo>
                  <a:pt x="6093" y="3009"/>
                  <a:pt x="6080" y="2972"/>
                  <a:pt x="6073" y="2934"/>
                </a:cubicBezTo>
                <a:cubicBezTo>
                  <a:pt x="6066" y="2905"/>
                  <a:pt x="6056" y="2873"/>
                  <a:pt x="6052" y="2861"/>
                </a:cubicBezTo>
                <a:cubicBezTo>
                  <a:pt x="6040" y="2829"/>
                  <a:pt x="6032" y="2802"/>
                  <a:pt x="6015" y="2732"/>
                </a:cubicBezTo>
                <a:cubicBezTo>
                  <a:pt x="6006" y="2698"/>
                  <a:pt x="5996" y="2665"/>
                  <a:pt x="5994" y="2659"/>
                </a:cubicBezTo>
                <a:cubicBezTo>
                  <a:pt x="5989" y="2650"/>
                  <a:pt x="5987" y="2649"/>
                  <a:pt x="5980" y="2654"/>
                </a:cubicBezTo>
                <a:cubicBezTo>
                  <a:pt x="5973" y="2659"/>
                  <a:pt x="5974" y="2665"/>
                  <a:pt x="5980" y="2684"/>
                </a:cubicBezTo>
                <a:cubicBezTo>
                  <a:pt x="5985" y="2697"/>
                  <a:pt x="6000" y="2757"/>
                  <a:pt x="6013" y="2816"/>
                </a:cubicBezTo>
                <a:cubicBezTo>
                  <a:pt x="6026" y="2874"/>
                  <a:pt x="6039" y="2927"/>
                  <a:pt x="6042" y="2931"/>
                </a:cubicBezTo>
                <a:cubicBezTo>
                  <a:pt x="6045" y="2936"/>
                  <a:pt x="6056" y="2975"/>
                  <a:pt x="6066" y="3018"/>
                </a:cubicBezTo>
                <a:cubicBezTo>
                  <a:pt x="6076" y="3062"/>
                  <a:pt x="6090" y="3117"/>
                  <a:pt x="6098" y="3139"/>
                </a:cubicBezTo>
                <a:cubicBezTo>
                  <a:pt x="6107" y="3161"/>
                  <a:pt x="6115" y="3192"/>
                  <a:pt x="6118" y="3208"/>
                </a:cubicBezTo>
                <a:cubicBezTo>
                  <a:pt x="6122" y="3228"/>
                  <a:pt x="6128" y="3248"/>
                  <a:pt x="6135" y="3268"/>
                </a:cubicBezTo>
                <a:cubicBezTo>
                  <a:pt x="6149" y="3304"/>
                  <a:pt x="6155" y="3324"/>
                  <a:pt x="6187" y="3437"/>
                </a:cubicBezTo>
                <a:cubicBezTo>
                  <a:pt x="6199" y="3481"/>
                  <a:pt x="6214" y="3528"/>
                  <a:pt x="6219" y="3542"/>
                </a:cubicBezTo>
                <a:cubicBezTo>
                  <a:pt x="6225" y="3555"/>
                  <a:pt x="6239" y="3594"/>
                  <a:pt x="6249" y="3628"/>
                </a:cubicBezTo>
                <a:cubicBezTo>
                  <a:pt x="6259" y="3662"/>
                  <a:pt x="6273" y="3702"/>
                  <a:pt x="6279" y="3717"/>
                </a:cubicBezTo>
                <a:cubicBezTo>
                  <a:pt x="6285" y="3731"/>
                  <a:pt x="6295" y="3759"/>
                  <a:pt x="6302" y="3778"/>
                </a:cubicBezTo>
                <a:cubicBezTo>
                  <a:pt x="6309" y="3796"/>
                  <a:pt x="6319" y="3820"/>
                  <a:pt x="6325" y="3830"/>
                </a:cubicBezTo>
                <a:cubicBezTo>
                  <a:pt x="6330" y="3840"/>
                  <a:pt x="6337" y="3856"/>
                  <a:pt x="6340" y="3867"/>
                </a:cubicBezTo>
                <a:cubicBezTo>
                  <a:pt x="6357" y="3916"/>
                  <a:pt x="6379" y="3973"/>
                  <a:pt x="6391" y="4002"/>
                </a:cubicBezTo>
                <a:cubicBezTo>
                  <a:pt x="6399" y="4020"/>
                  <a:pt x="6406" y="4036"/>
                  <a:pt x="6407" y="4039"/>
                </a:cubicBezTo>
                <a:cubicBezTo>
                  <a:pt x="6408" y="4050"/>
                  <a:pt x="6445" y="4159"/>
                  <a:pt x="6448" y="4163"/>
                </a:cubicBezTo>
                <a:cubicBezTo>
                  <a:pt x="6451" y="4167"/>
                  <a:pt x="6459" y="4186"/>
                  <a:pt x="6469" y="4210"/>
                </a:cubicBezTo>
                <a:cubicBezTo>
                  <a:pt x="6476" y="4229"/>
                  <a:pt x="6486" y="4247"/>
                  <a:pt x="6496" y="4265"/>
                </a:cubicBezTo>
                <a:cubicBezTo>
                  <a:pt x="6504" y="4277"/>
                  <a:pt x="6509" y="4289"/>
                  <a:pt x="6512" y="4302"/>
                </a:cubicBezTo>
                <a:cubicBezTo>
                  <a:pt x="6527" y="4354"/>
                  <a:pt x="6533" y="4366"/>
                  <a:pt x="6549" y="4383"/>
                </a:cubicBezTo>
                <a:cubicBezTo>
                  <a:pt x="6558" y="4393"/>
                  <a:pt x="6564" y="4403"/>
                  <a:pt x="6567" y="4415"/>
                </a:cubicBezTo>
                <a:cubicBezTo>
                  <a:pt x="6570" y="4429"/>
                  <a:pt x="6588" y="4476"/>
                  <a:pt x="6626" y="4575"/>
                </a:cubicBezTo>
                <a:cubicBezTo>
                  <a:pt x="6632" y="4591"/>
                  <a:pt x="6640" y="4607"/>
                  <a:pt x="6650" y="4623"/>
                </a:cubicBezTo>
                <a:cubicBezTo>
                  <a:pt x="6667" y="4645"/>
                  <a:pt x="6679" y="4669"/>
                  <a:pt x="6687" y="4694"/>
                </a:cubicBezTo>
                <a:cubicBezTo>
                  <a:pt x="6689" y="4702"/>
                  <a:pt x="6694" y="4709"/>
                  <a:pt x="6700" y="4716"/>
                </a:cubicBezTo>
                <a:cubicBezTo>
                  <a:pt x="6709" y="4730"/>
                  <a:pt x="6717" y="4744"/>
                  <a:pt x="6724" y="4758"/>
                </a:cubicBezTo>
                <a:lnTo>
                  <a:pt x="6724" y="4758"/>
                </a:lnTo>
                <a:lnTo>
                  <a:pt x="6724" y="4838"/>
                </a:lnTo>
                <a:lnTo>
                  <a:pt x="6722" y="4833"/>
                </a:lnTo>
                <a:cubicBezTo>
                  <a:pt x="6693" y="4768"/>
                  <a:pt x="6691" y="4763"/>
                  <a:pt x="6685" y="4764"/>
                </a:cubicBezTo>
                <a:cubicBezTo>
                  <a:pt x="6680" y="4765"/>
                  <a:pt x="6675" y="4787"/>
                  <a:pt x="6679" y="4792"/>
                </a:cubicBezTo>
                <a:cubicBezTo>
                  <a:pt x="6691" y="4813"/>
                  <a:pt x="6700" y="4836"/>
                  <a:pt x="6707" y="4859"/>
                </a:cubicBezTo>
                <a:cubicBezTo>
                  <a:pt x="6710" y="4874"/>
                  <a:pt x="6715" y="4890"/>
                  <a:pt x="6721" y="4904"/>
                </a:cubicBezTo>
                <a:lnTo>
                  <a:pt x="6724" y="4911"/>
                </a:lnTo>
                <a:lnTo>
                  <a:pt x="6724" y="4984"/>
                </a:lnTo>
                <a:lnTo>
                  <a:pt x="6724" y="4982"/>
                </a:lnTo>
                <a:cubicBezTo>
                  <a:pt x="6722" y="4977"/>
                  <a:pt x="6721" y="4977"/>
                  <a:pt x="6718" y="4981"/>
                </a:cubicBezTo>
                <a:cubicBezTo>
                  <a:pt x="6717" y="4990"/>
                  <a:pt x="6718" y="4999"/>
                  <a:pt x="6721" y="5008"/>
                </a:cubicBezTo>
                <a:lnTo>
                  <a:pt x="6724" y="5015"/>
                </a:lnTo>
                <a:lnTo>
                  <a:pt x="6724" y="5179"/>
                </a:lnTo>
                <a:lnTo>
                  <a:pt x="6723" y="5178"/>
                </a:lnTo>
                <a:cubicBezTo>
                  <a:pt x="6719" y="5169"/>
                  <a:pt x="6714" y="5167"/>
                  <a:pt x="6705" y="5171"/>
                </a:cubicBezTo>
                <a:cubicBezTo>
                  <a:pt x="6699" y="5174"/>
                  <a:pt x="6699" y="5179"/>
                  <a:pt x="6707" y="5199"/>
                </a:cubicBezTo>
                <a:cubicBezTo>
                  <a:pt x="6714" y="5219"/>
                  <a:pt x="6720" y="5238"/>
                  <a:pt x="6724" y="5259"/>
                </a:cubicBezTo>
                <a:lnTo>
                  <a:pt x="6724" y="5260"/>
                </a:lnTo>
                <a:lnTo>
                  <a:pt x="6724" y="5364"/>
                </a:lnTo>
                <a:lnTo>
                  <a:pt x="6722" y="5358"/>
                </a:lnTo>
                <a:cubicBezTo>
                  <a:pt x="6720" y="5355"/>
                  <a:pt x="6719" y="5352"/>
                  <a:pt x="6717" y="5349"/>
                </a:cubicBezTo>
                <a:cubicBezTo>
                  <a:pt x="6710" y="5335"/>
                  <a:pt x="6704" y="5320"/>
                  <a:pt x="6700" y="5305"/>
                </a:cubicBezTo>
                <a:cubicBezTo>
                  <a:pt x="6695" y="5288"/>
                  <a:pt x="6684" y="5260"/>
                  <a:pt x="6677" y="5242"/>
                </a:cubicBezTo>
                <a:cubicBezTo>
                  <a:pt x="6670" y="5225"/>
                  <a:pt x="6663" y="5207"/>
                  <a:pt x="6662" y="5204"/>
                </a:cubicBezTo>
                <a:cubicBezTo>
                  <a:pt x="6656" y="5188"/>
                  <a:pt x="6646" y="5176"/>
                  <a:pt x="6641" y="5176"/>
                </a:cubicBezTo>
                <a:cubicBezTo>
                  <a:pt x="6636" y="5177"/>
                  <a:pt x="6633" y="5181"/>
                  <a:pt x="6631" y="5186"/>
                </a:cubicBezTo>
                <a:cubicBezTo>
                  <a:pt x="6627" y="5197"/>
                  <a:pt x="6626" y="5197"/>
                  <a:pt x="6617" y="5166"/>
                </a:cubicBezTo>
                <a:cubicBezTo>
                  <a:pt x="6600" y="5109"/>
                  <a:pt x="6599" y="5104"/>
                  <a:pt x="6575" y="5044"/>
                </a:cubicBezTo>
                <a:cubicBezTo>
                  <a:pt x="6572" y="5037"/>
                  <a:pt x="6567" y="5019"/>
                  <a:pt x="6563" y="5004"/>
                </a:cubicBezTo>
                <a:cubicBezTo>
                  <a:pt x="6553" y="4970"/>
                  <a:pt x="6543" y="4949"/>
                  <a:pt x="6534" y="4948"/>
                </a:cubicBezTo>
                <a:cubicBezTo>
                  <a:pt x="6529" y="4943"/>
                  <a:pt x="6526" y="4938"/>
                  <a:pt x="6527" y="4932"/>
                </a:cubicBezTo>
                <a:cubicBezTo>
                  <a:pt x="6526" y="4918"/>
                  <a:pt x="6519" y="4905"/>
                  <a:pt x="6507" y="4895"/>
                </a:cubicBezTo>
                <a:cubicBezTo>
                  <a:pt x="6488" y="4873"/>
                  <a:pt x="6473" y="4850"/>
                  <a:pt x="6463" y="4826"/>
                </a:cubicBezTo>
                <a:cubicBezTo>
                  <a:pt x="6461" y="4817"/>
                  <a:pt x="6457" y="4808"/>
                  <a:pt x="6452" y="4800"/>
                </a:cubicBezTo>
                <a:cubicBezTo>
                  <a:pt x="6446" y="4789"/>
                  <a:pt x="6442" y="4778"/>
                  <a:pt x="6439" y="4767"/>
                </a:cubicBezTo>
                <a:cubicBezTo>
                  <a:pt x="6437" y="4759"/>
                  <a:pt x="6433" y="4750"/>
                  <a:pt x="6428" y="4742"/>
                </a:cubicBezTo>
                <a:cubicBezTo>
                  <a:pt x="6421" y="4726"/>
                  <a:pt x="6414" y="4709"/>
                  <a:pt x="6410" y="4691"/>
                </a:cubicBezTo>
                <a:cubicBezTo>
                  <a:pt x="6403" y="4667"/>
                  <a:pt x="6393" y="4638"/>
                  <a:pt x="6388" y="4627"/>
                </a:cubicBezTo>
                <a:cubicBezTo>
                  <a:pt x="6382" y="4614"/>
                  <a:pt x="6377" y="4601"/>
                  <a:pt x="6374" y="4588"/>
                </a:cubicBezTo>
                <a:cubicBezTo>
                  <a:pt x="6373" y="4580"/>
                  <a:pt x="6370" y="4572"/>
                  <a:pt x="6364" y="4565"/>
                </a:cubicBezTo>
                <a:cubicBezTo>
                  <a:pt x="6356" y="4553"/>
                  <a:pt x="6351" y="4540"/>
                  <a:pt x="6348" y="4527"/>
                </a:cubicBezTo>
                <a:cubicBezTo>
                  <a:pt x="6343" y="4509"/>
                  <a:pt x="6331" y="4478"/>
                  <a:pt x="6321" y="4458"/>
                </a:cubicBezTo>
                <a:cubicBezTo>
                  <a:pt x="6312" y="4438"/>
                  <a:pt x="6302" y="4414"/>
                  <a:pt x="6298" y="4406"/>
                </a:cubicBezTo>
                <a:cubicBezTo>
                  <a:pt x="6284" y="4365"/>
                  <a:pt x="6259" y="4302"/>
                  <a:pt x="6254" y="4298"/>
                </a:cubicBezTo>
                <a:cubicBezTo>
                  <a:pt x="6250" y="4294"/>
                  <a:pt x="6238" y="4262"/>
                  <a:pt x="6224" y="4224"/>
                </a:cubicBezTo>
                <a:cubicBezTo>
                  <a:pt x="6209" y="4186"/>
                  <a:pt x="6195" y="4150"/>
                  <a:pt x="6193" y="4144"/>
                </a:cubicBezTo>
                <a:cubicBezTo>
                  <a:pt x="6184" y="4124"/>
                  <a:pt x="6174" y="4098"/>
                  <a:pt x="6168" y="4081"/>
                </a:cubicBezTo>
                <a:cubicBezTo>
                  <a:pt x="6164" y="4071"/>
                  <a:pt x="6157" y="4053"/>
                  <a:pt x="6152" y="4041"/>
                </a:cubicBezTo>
                <a:cubicBezTo>
                  <a:pt x="6146" y="4029"/>
                  <a:pt x="6137" y="4005"/>
                  <a:pt x="6131" y="3987"/>
                </a:cubicBezTo>
                <a:cubicBezTo>
                  <a:pt x="6119" y="3949"/>
                  <a:pt x="6114" y="3944"/>
                  <a:pt x="6101" y="3952"/>
                </a:cubicBezTo>
                <a:cubicBezTo>
                  <a:pt x="6094" y="3957"/>
                  <a:pt x="6091" y="3956"/>
                  <a:pt x="6081" y="3946"/>
                </a:cubicBezTo>
                <a:cubicBezTo>
                  <a:pt x="6059" y="3914"/>
                  <a:pt x="6043" y="3881"/>
                  <a:pt x="6031" y="3847"/>
                </a:cubicBezTo>
                <a:cubicBezTo>
                  <a:pt x="6028" y="3837"/>
                  <a:pt x="6023" y="3829"/>
                  <a:pt x="6017" y="3820"/>
                </a:cubicBezTo>
                <a:cubicBezTo>
                  <a:pt x="6012" y="3812"/>
                  <a:pt x="6008" y="3804"/>
                  <a:pt x="6006" y="3796"/>
                </a:cubicBezTo>
                <a:cubicBezTo>
                  <a:pt x="6005" y="3787"/>
                  <a:pt x="6002" y="3785"/>
                  <a:pt x="5996" y="3788"/>
                </a:cubicBezTo>
                <a:cubicBezTo>
                  <a:pt x="5984" y="3792"/>
                  <a:pt x="5981" y="3786"/>
                  <a:pt x="5968" y="3730"/>
                </a:cubicBezTo>
                <a:cubicBezTo>
                  <a:pt x="5965" y="3709"/>
                  <a:pt x="5958" y="3689"/>
                  <a:pt x="5946" y="3670"/>
                </a:cubicBezTo>
                <a:cubicBezTo>
                  <a:pt x="5940" y="3665"/>
                  <a:pt x="5933" y="3659"/>
                  <a:pt x="5929" y="3656"/>
                </a:cubicBezTo>
                <a:cubicBezTo>
                  <a:pt x="5926" y="3650"/>
                  <a:pt x="5924" y="3644"/>
                  <a:pt x="5925" y="3638"/>
                </a:cubicBezTo>
                <a:cubicBezTo>
                  <a:pt x="5926" y="3626"/>
                  <a:pt x="5925" y="3624"/>
                  <a:pt x="5916" y="3628"/>
                </a:cubicBezTo>
                <a:cubicBezTo>
                  <a:pt x="5912" y="3630"/>
                  <a:pt x="5906" y="3632"/>
                  <a:pt x="5901" y="3633"/>
                </a:cubicBezTo>
                <a:cubicBezTo>
                  <a:pt x="5898" y="3633"/>
                  <a:pt x="5898" y="3639"/>
                  <a:pt x="5899" y="3646"/>
                </a:cubicBezTo>
                <a:cubicBezTo>
                  <a:pt x="5901" y="3653"/>
                  <a:pt x="5904" y="3656"/>
                  <a:pt x="5907" y="3653"/>
                </a:cubicBezTo>
                <a:cubicBezTo>
                  <a:pt x="5914" y="3642"/>
                  <a:pt x="5922" y="3654"/>
                  <a:pt x="5922" y="3675"/>
                </a:cubicBezTo>
                <a:cubicBezTo>
                  <a:pt x="5922" y="3688"/>
                  <a:pt x="5925" y="3701"/>
                  <a:pt x="5930" y="3714"/>
                </a:cubicBezTo>
                <a:cubicBezTo>
                  <a:pt x="5941" y="3735"/>
                  <a:pt x="5945" y="3787"/>
                  <a:pt x="5936" y="3780"/>
                </a:cubicBezTo>
                <a:cubicBezTo>
                  <a:pt x="5927" y="3767"/>
                  <a:pt x="5921" y="3753"/>
                  <a:pt x="5917" y="3738"/>
                </a:cubicBezTo>
                <a:cubicBezTo>
                  <a:pt x="5913" y="3725"/>
                  <a:pt x="5907" y="3712"/>
                  <a:pt x="5901" y="3698"/>
                </a:cubicBezTo>
                <a:cubicBezTo>
                  <a:pt x="5894" y="3683"/>
                  <a:pt x="5889" y="3666"/>
                  <a:pt x="5886" y="3650"/>
                </a:cubicBezTo>
                <a:cubicBezTo>
                  <a:pt x="5877" y="3613"/>
                  <a:pt x="5876" y="3603"/>
                  <a:pt x="5882" y="3601"/>
                </a:cubicBezTo>
                <a:cubicBezTo>
                  <a:pt x="5888" y="3598"/>
                  <a:pt x="5889" y="3600"/>
                  <a:pt x="5885" y="3605"/>
                </a:cubicBezTo>
                <a:cubicBezTo>
                  <a:pt x="5881" y="3611"/>
                  <a:pt x="5883" y="3614"/>
                  <a:pt x="5893" y="3615"/>
                </a:cubicBezTo>
                <a:cubicBezTo>
                  <a:pt x="5898" y="3617"/>
                  <a:pt x="5904" y="3617"/>
                  <a:pt x="5910" y="3615"/>
                </a:cubicBezTo>
                <a:cubicBezTo>
                  <a:pt x="5918" y="3611"/>
                  <a:pt x="5911" y="3583"/>
                  <a:pt x="5891" y="3532"/>
                </a:cubicBezTo>
                <a:cubicBezTo>
                  <a:pt x="5881" y="3508"/>
                  <a:pt x="5867" y="3464"/>
                  <a:pt x="5859" y="3435"/>
                </a:cubicBezTo>
                <a:cubicBezTo>
                  <a:pt x="5851" y="3405"/>
                  <a:pt x="5840" y="3368"/>
                  <a:pt x="5834" y="3353"/>
                </a:cubicBezTo>
                <a:cubicBezTo>
                  <a:pt x="5828" y="3337"/>
                  <a:pt x="5820" y="3313"/>
                  <a:pt x="5818" y="3299"/>
                </a:cubicBezTo>
                <a:cubicBezTo>
                  <a:pt x="5812" y="3270"/>
                  <a:pt x="5803" y="3262"/>
                  <a:pt x="5791" y="3275"/>
                </a:cubicBezTo>
                <a:cubicBezTo>
                  <a:pt x="5787" y="3281"/>
                  <a:pt x="5786" y="3287"/>
                  <a:pt x="5789" y="3293"/>
                </a:cubicBezTo>
                <a:cubicBezTo>
                  <a:pt x="5792" y="3299"/>
                  <a:pt x="5803" y="3340"/>
                  <a:pt x="5813" y="3385"/>
                </a:cubicBezTo>
                <a:cubicBezTo>
                  <a:pt x="5824" y="3429"/>
                  <a:pt x="5836" y="3471"/>
                  <a:pt x="5838" y="3477"/>
                </a:cubicBezTo>
                <a:cubicBezTo>
                  <a:pt x="5843" y="3485"/>
                  <a:pt x="5842" y="3488"/>
                  <a:pt x="5835" y="3489"/>
                </a:cubicBezTo>
                <a:cubicBezTo>
                  <a:pt x="5826" y="3492"/>
                  <a:pt x="5821" y="3498"/>
                  <a:pt x="5825" y="3503"/>
                </a:cubicBezTo>
                <a:cubicBezTo>
                  <a:pt x="5825" y="3504"/>
                  <a:pt x="5826" y="3505"/>
                  <a:pt x="5826" y="3505"/>
                </a:cubicBezTo>
                <a:cubicBezTo>
                  <a:pt x="5830" y="3510"/>
                  <a:pt x="5832" y="3514"/>
                  <a:pt x="5832" y="3520"/>
                </a:cubicBezTo>
                <a:cubicBezTo>
                  <a:pt x="5833" y="3528"/>
                  <a:pt x="5835" y="3530"/>
                  <a:pt x="5843" y="3529"/>
                </a:cubicBezTo>
                <a:cubicBezTo>
                  <a:pt x="5849" y="3527"/>
                  <a:pt x="5855" y="3529"/>
                  <a:pt x="5857" y="3533"/>
                </a:cubicBezTo>
                <a:cubicBezTo>
                  <a:pt x="5859" y="3537"/>
                  <a:pt x="5857" y="3539"/>
                  <a:pt x="5851" y="3538"/>
                </a:cubicBezTo>
                <a:cubicBezTo>
                  <a:pt x="5834" y="3537"/>
                  <a:pt x="5832" y="3547"/>
                  <a:pt x="5842" y="3573"/>
                </a:cubicBezTo>
                <a:cubicBezTo>
                  <a:pt x="5847" y="3588"/>
                  <a:pt x="5860" y="3632"/>
                  <a:pt x="5871" y="3673"/>
                </a:cubicBezTo>
                <a:cubicBezTo>
                  <a:pt x="5901" y="3792"/>
                  <a:pt x="5915" y="3837"/>
                  <a:pt x="5929" y="3864"/>
                </a:cubicBezTo>
                <a:cubicBezTo>
                  <a:pt x="5935" y="3874"/>
                  <a:pt x="5948" y="3913"/>
                  <a:pt x="5958" y="3950"/>
                </a:cubicBezTo>
                <a:cubicBezTo>
                  <a:pt x="5986" y="4045"/>
                  <a:pt x="5993" y="4067"/>
                  <a:pt x="6010" y="4105"/>
                </a:cubicBezTo>
                <a:cubicBezTo>
                  <a:pt x="6018" y="4123"/>
                  <a:pt x="6030" y="4155"/>
                  <a:pt x="6036" y="4174"/>
                </a:cubicBezTo>
                <a:cubicBezTo>
                  <a:pt x="6040" y="4190"/>
                  <a:pt x="6046" y="4205"/>
                  <a:pt x="6054" y="4220"/>
                </a:cubicBezTo>
                <a:cubicBezTo>
                  <a:pt x="6071" y="4248"/>
                  <a:pt x="6084" y="4278"/>
                  <a:pt x="6093" y="4308"/>
                </a:cubicBezTo>
                <a:cubicBezTo>
                  <a:pt x="6095" y="4319"/>
                  <a:pt x="6101" y="4331"/>
                  <a:pt x="6109" y="4341"/>
                </a:cubicBezTo>
                <a:cubicBezTo>
                  <a:pt x="6114" y="4342"/>
                  <a:pt x="6100" y="4277"/>
                  <a:pt x="6082" y="4228"/>
                </a:cubicBezTo>
                <a:cubicBezTo>
                  <a:pt x="6039" y="4103"/>
                  <a:pt x="6024" y="4051"/>
                  <a:pt x="6017" y="4019"/>
                </a:cubicBezTo>
                <a:cubicBezTo>
                  <a:pt x="6016" y="4006"/>
                  <a:pt x="6011" y="3996"/>
                  <a:pt x="6009" y="3998"/>
                </a:cubicBezTo>
                <a:cubicBezTo>
                  <a:pt x="6006" y="3999"/>
                  <a:pt x="6003" y="3996"/>
                  <a:pt x="6002" y="3990"/>
                </a:cubicBezTo>
                <a:cubicBezTo>
                  <a:pt x="6001" y="3985"/>
                  <a:pt x="5997" y="3976"/>
                  <a:pt x="5995" y="3968"/>
                </a:cubicBezTo>
                <a:cubicBezTo>
                  <a:pt x="5991" y="3959"/>
                  <a:pt x="5993" y="3955"/>
                  <a:pt x="5998" y="3953"/>
                </a:cubicBezTo>
                <a:cubicBezTo>
                  <a:pt x="6004" y="3951"/>
                  <a:pt x="6005" y="3948"/>
                  <a:pt x="6003" y="3946"/>
                </a:cubicBezTo>
                <a:cubicBezTo>
                  <a:pt x="6000" y="3945"/>
                  <a:pt x="6000" y="3943"/>
                  <a:pt x="6002" y="3941"/>
                </a:cubicBezTo>
                <a:cubicBezTo>
                  <a:pt x="6006" y="3935"/>
                  <a:pt x="6006" y="3928"/>
                  <a:pt x="6005" y="3922"/>
                </a:cubicBezTo>
                <a:cubicBezTo>
                  <a:pt x="6004" y="3912"/>
                  <a:pt x="6004" y="3903"/>
                  <a:pt x="6005" y="3893"/>
                </a:cubicBezTo>
                <a:cubicBezTo>
                  <a:pt x="6008" y="3883"/>
                  <a:pt x="6009" y="3884"/>
                  <a:pt x="6016" y="3901"/>
                </a:cubicBezTo>
                <a:cubicBezTo>
                  <a:pt x="6024" y="3921"/>
                  <a:pt x="6029" y="3942"/>
                  <a:pt x="6031" y="3963"/>
                </a:cubicBezTo>
                <a:cubicBezTo>
                  <a:pt x="6034" y="3989"/>
                  <a:pt x="6038" y="3998"/>
                  <a:pt x="6048" y="3996"/>
                </a:cubicBezTo>
                <a:cubicBezTo>
                  <a:pt x="6058" y="3995"/>
                  <a:pt x="6057" y="3997"/>
                  <a:pt x="6056" y="4009"/>
                </a:cubicBezTo>
                <a:cubicBezTo>
                  <a:pt x="6055" y="4016"/>
                  <a:pt x="6054" y="4025"/>
                  <a:pt x="6054" y="4030"/>
                </a:cubicBezTo>
                <a:cubicBezTo>
                  <a:pt x="6054" y="4034"/>
                  <a:pt x="6053" y="4038"/>
                  <a:pt x="6051" y="4043"/>
                </a:cubicBezTo>
                <a:cubicBezTo>
                  <a:pt x="6049" y="4048"/>
                  <a:pt x="6052" y="4061"/>
                  <a:pt x="6067" y="4101"/>
                </a:cubicBezTo>
                <a:cubicBezTo>
                  <a:pt x="6068" y="4105"/>
                  <a:pt x="6071" y="4109"/>
                  <a:pt x="6075" y="4113"/>
                </a:cubicBezTo>
                <a:cubicBezTo>
                  <a:pt x="6078" y="4115"/>
                  <a:pt x="6079" y="4119"/>
                  <a:pt x="6078" y="4122"/>
                </a:cubicBezTo>
                <a:cubicBezTo>
                  <a:pt x="6076" y="4125"/>
                  <a:pt x="6078" y="4128"/>
                  <a:pt x="6082" y="4127"/>
                </a:cubicBezTo>
                <a:cubicBezTo>
                  <a:pt x="6085" y="4126"/>
                  <a:pt x="6087" y="4128"/>
                  <a:pt x="6083" y="4135"/>
                </a:cubicBezTo>
                <a:cubicBezTo>
                  <a:pt x="6079" y="4141"/>
                  <a:pt x="6095" y="4218"/>
                  <a:pt x="6115" y="4280"/>
                </a:cubicBezTo>
                <a:cubicBezTo>
                  <a:pt x="6118" y="4288"/>
                  <a:pt x="6127" y="4325"/>
                  <a:pt x="6134" y="4361"/>
                </a:cubicBezTo>
                <a:cubicBezTo>
                  <a:pt x="6139" y="4390"/>
                  <a:pt x="6148" y="4419"/>
                  <a:pt x="6160" y="4447"/>
                </a:cubicBezTo>
                <a:cubicBezTo>
                  <a:pt x="6169" y="4463"/>
                  <a:pt x="6177" y="4480"/>
                  <a:pt x="6183" y="4497"/>
                </a:cubicBezTo>
                <a:cubicBezTo>
                  <a:pt x="6186" y="4509"/>
                  <a:pt x="6192" y="4521"/>
                  <a:pt x="6199" y="4533"/>
                </a:cubicBezTo>
                <a:cubicBezTo>
                  <a:pt x="6205" y="4537"/>
                  <a:pt x="6209" y="4548"/>
                  <a:pt x="6229" y="4608"/>
                </a:cubicBezTo>
                <a:cubicBezTo>
                  <a:pt x="6231" y="4621"/>
                  <a:pt x="6239" y="4633"/>
                  <a:pt x="6250" y="4643"/>
                </a:cubicBezTo>
                <a:cubicBezTo>
                  <a:pt x="6267" y="4659"/>
                  <a:pt x="6278" y="4678"/>
                  <a:pt x="6280" y="4699"/>
                </a:cubicBezTo>
                <a:cubicBezTo>
                  <a:pt x="6282" y="4706"/>
                  <a:pt x="6285" y="4714"/>
                  <a:pt x="6290" y="4721"/>
                </a:cubicBezTo>
                <a:cubicBezTo>
                  <a:pt x="6295" y="4728"/>
                  <a:pt x="6299" y="4736"/>
                  <a:pt x="6303" y="4744"/>
                </a:cubicBezTo>
                <a:cubicBezTo>
                  <a:pt x="6305" y="4751"/>
                  <a:pt x="6308" y="4757"/>
                  <a:pt x="6313" y="4762"/>
                </a:cubicBezTo>
                <a:cubicBezTo>
                  <a:pt x="6321" y="4773"/>
                  <a:pt x="6326" y="4786"/>
                  <a:pt x="6330" y="4798"/>
                </a:cubicBezTo>
                <a:cubicBezTo>
                  <a:pt x="6343" y="4842"/>
                  <a:pt x="6362" y="4886"/>
                  <a:pt x="6386" y="4927"/>
                </a:cubicBezTo>
                <a:cubicBezTo>
                  <a:pt x="6392" y="4935"/>
                  <a:pt x="6397" y="4943"/>
                  <a:pt x="6399" y="4952"/>
                </a:cubicBezTo>
                <a:cubicBezTo>
                  <a:pt x="6402" y="4963"/>
                  <a:pt x="6406" y="4973"/>
                  <a:pt x="6411" y="4982"/>
                </a:cubicBezTo>
                <a:cubicBezTo>
                  <a:pt x="6418" y="4997"/>
                  <a:pt x="6418" y="4997"/>
                  <a:pt x="6405" y="4998"/>
                </a:cubicBezTo>
                <a:cubicBezTo>
                  <a:pt x="6388" y="5000"/>
                  <a:pt x="6375" y="4984"/>
                  <a:pt x="6366" y="4950"/>
                </a:cubicBezTo>
                <a:cubicBezTo>
                  <a:pt x="6360" y="4929"/>
                  <a:pt x="6345" y="4908"/>
                  <a:pt x="6335" y="4910"/>
                </a:cubicBezTo>
                <a:cubicBezTo>
                  <a:pt x="6340" y="4944"/>
                  <a:pt x="6349" y="4978"/>
                  <a:pt x="6364" y="5011"/>
                </a:cubicBezTo>
                <a:cubicBezTo>
                  <a:pt x="6372" y="5031"/>
                  <a:pt x="6378" y="5052"/>
                  <a:pt x="6380" y="5073"/>
                </a:cubicBezTo>
                <a:cubicBezTo>
                  <a:pt x="6382" y="5091"/>
                  <a:pt x="6386" y="5108"/>
                  <a:pt x="6393" y="5125"/>
                </a:cubicBezTo>
                <a:cubicBezTo>
                  <a:pt x="6401" y="5142"/>
                  <a:pt x="6406" y="5160"/>
                  <a:pt x="6408" y="5178"/>
                </a:cubicBezTo>
                <a:cubicBezTo>
                  <a:pt x="6416" y="5223"/>
                  <a:pt x="6442" y="5331"/>
                  <a:pt x="6460" y="5387"/>
                </a:cubicBezTo>
                <a:cubicBezTo>
                  <a:pt x="6463" y="5399"/>
                  <a:pt x="6471" y="5420"/>
                  <a:pt x="6478" y="5435"/>
                </a:cubicBezTo>
                <a:cubicBezTo>
                  <a:pt x="6499" y="5481"/>
                  <a:pt x="6503" y="5525"/>
                  <a:pt x="6488" y="5534"/>
                </a:cubicBezTo>
                <a:cubicBezTo>
                  <a:pt x="6473" y="5544"/>
                  <a:pt x="6458" y="5545"/>
                  <a:pt x="6449" y="5532"/>
                </a:cubicBezTo>
                <a:cubicBezTo>
                  <a:pt x="6438" y="5517"/>
                  <a:pt x="6435" y="5500"/>
                  <a:pt x="6441" y="5482"/>
                </a:cubicBezTo>
                <a:cubicBezTo>
                  <a:pt x="6444" y="5465"/>
                  <a:pt x="6441" y="5449"/>
                  <a:pt x="6434" y="5433"/>
                </a:cubicBezTo>
                <a:cubicBezTo>
                  <a:pt x="6428" y="5415"/>
                  <a:pt x="6416" y="5358"/>
                  <a:pt x="6407" y="5306"/>
                </a:cubicBezTo>
                <a:cubicBezTo>
                  <a:pt x="6386" y="5178"/>
                  <a:pt x="6381" y="5159"/>
                  <a:pt x="6370" y="5145"/>
                </a:cubicBezTo>
                <a:cubicBezTo>
                  <a:pt x="6359" y="5122"/>
                  <a:pt x="6352" y="5099"/>
                  <a:pt x="6348" y="5075"/>
                </a:cubicBezTo>
                <a:cubicBezTo>
                  <a:pt x="6341" y="5042"/>
                  <a:pt x="6333" y="5011"/>
                  <a:pt x="6330" y="5006"/>
                </a:cubicBezTo>
                <a:cubicBezTo>
                  <a:pt x="6327" y="5001"/>
                  <a:pt x="6320" y="4975"/>
                  <a:pt x="6314" y="4949"/>
                </a:cubicBezTo>
                <a:cubicBezTo>
                  <a:pt x="6311" y="4932"/>
                  <a:pt x="6305" y="4914"/>
                  <a:pt x="6298" y="4898"/>
                </a:cubicBezTo>
                <a:cubicBezTo>
                  <a:pt x="6292" y="4889"/>
                  <a:pt x="6288" y="4880"/>
                  <a:pt x="6285" y="4871"/>
                </a:cubicBezTo>
                <a:cubicBezTo>
                  <a:pt x="6280" y="4859"/>
                  <a:pt x="6271" y="4835"/>
                  <a:pt x="6264" y="4817"/>
                </a:cubicBezTo>
                <a:cubicBezTo>
                  <a:pt x="6250" y="4782"/>
                  <a:pt x="6229" y="4726"/>
                  <a:pt x="6222" y="4702"/>
                </a:cubicBezTo>
                <a:cubicBezTo>
                  <a:pt x="6201" y="4638"/>
                  <a:pt x="6168" y="4561"/>
                  <a:pt x="6139" y="4507"/>
                </a:cubicBezTo>
                <a:cubicBezTo>
                  <a:pt x="6134" y="4496"/>
                  <a:pt x="6131" y="4484"/>
                  <a:pt x="6130" y="4472"/>
                </a:cubicBezTo>
                <a:cubicBezTo>
                  <a:pt x="6128" y="4463"/>
                  <a:pt x="6123" y="4455"/>
                  <a:pt x="6116" y="4447"/>
                </a:cubicBezTo>
                <a:cubicBezTo>
                  <a:pt x="6106" y="4436"/>
                  <a:pt x="6100" y="4425"/>
                  <a:pt x="6096" y="4412"/>
                </a:cubicBezTo>
                <a:cubicBezTo>
                  <a:pt x="6088" y="4384"/>
                  <a:pt x="6076" y="4356"/>
                  <a:pt x="6062" y="4330"/>
                </a:cubicBezTo>
                <a:cubicBezTo>
                  <a:pt x="6054" y="4313"/>
                  <a:pt x="6042" y="4285"/>
                  <a:pt x="6034" y="4266"/>
                </a:cubicBezTo>
                <a:cubicBezTo>
                  <a:pt x="6030" y="4253"/>
                  <a:pt x="6023" y="4240"/>
                  <a:pt x="6015" y="4228"/>
                </a:cubicBezTo>
                <a:cubicBezTo>
                  <a:pt x="6008" y="4219"/>
                  <a:pt x="6004" y="4209"/>
                  <a:pt x="6002" y="4198"/>
                </a:cubicBezTo>
                <a:cubicBezTo>
                  <a:pt x="6001" y="4189"/>
                  <a:pt x="5997" y="4181"/>
                  <a:pt x="5991" y="4174"/>
                </a:cubicBezTo>
                <a:cubicBezTo>
                  <a:pt x="5988" y="4174"/>
                  <a:pt x="5985" y="4169"/>
                  <a:pt x="5984" y="4162"/>
                </a:cubicBezTo>
                <a:cubicBezTo>
                  <a:pt x="5982" y="4153"/>
                  <a:pt x="5978" y="4145"/>
                  <a:pt x="5972" y="4137"/>
                </a:cubicBezTo>
                <a:cubicBezTo>
                  <a:pt x="5952" y="4101"/>
                  <a:pt x="5938" y="4063"/>
                  <a:pt x="5929" y="4024"/>
                </a:cubicBezTo>
                <a:cubicBezTo>
                  <a:pt x="5885" y="3860"/>
                  <a:pt x="5866" y="3790"/>
                  <a:pt x="5854" y="3742"/>
                </a:cubicBezTo>
                <a:cubicBezTo>
                  <a:pt x="5821" y="3604"/>
                  <a:pt x="5815" y="3587"/>
                  <a:pt x="5798" y="3597"/>
                </a:cubicBezTo>
                <a:cubicBezTo>
                  <a:pt x="5796" y="3598"/>
                  <a:pt x="5794" y="3597"/>
                  <a:pt x="5793" y="3593"/>
                </a:cubicBezTo>
                <a:cubicBezTo>
                  <a:pt x="5792" y="3589"/>
                  <a:pt x="5792" y="3588"/>
                  <a:pt x="5802" y="3590"/>
                </a:cubicBezTo>
                <a:cubicBezTo>
                  <a:pt x="5811" y="3593"/>
                  <a:pt x="5810" y="3586"/>
                  <a:pt x="5791" y="3513"/>
                </a:cubicBezTo>
                <a:cubicBezTo>
                  <a:pt x="5769" y="3425"/>
                  <a:pt x="5761" y="3381"/>
                  <a:pt x="5765" y="3376"/>
                </a:cubicBezTo>
                <a:cubicBezTo>
                  <a:pt x="5769" y="3371"/>
                  <a:pt x="5759" y="3332"/>
                  <a:pt x="5739" y="3268"/>
                </a:cubicBezTo>
                <a:cubicBezTo>
                  <a:pt x="5716" y="3195"/>
                  <a:pt x="5717" y="3200"/>
                  <a:pt x="5730" y="3188"/>
                </a:cubicBezTo>
                <a:cubicBezTo>
                  <a:pt x="5743" y="3177"/>
                  <a:pt x="5741" y="3177"/>
                  <a:pt x="5731" y="3144"/>
                </a:cubicBezTo>
                <a:cubicBezTo>
                  <a:pt x="5725" y="3125"/>
                  <a:pt x="5715" y="3089"/>
                  <a:pt x="5708" y="3065"/>
                </a:cubicBezTo>
                <a:cubicBezTo>
                  <a:pt x="5702" y="3040"/>
                  <a:pt x="5693" y="3013"/>
                  <a:pt x="5690" y="3004"/>
                </a:cubicBezTo>
                <a:cubicBezTo>
                  <a:pt x="5683" y="2986"/>
                  <a:pt x="5687" y="2957"/>
                  <a:pt x="5697" y="2959"/>
                </a:cubicBezTo>
                <a:cubicBezTo>
                  <a:pt x="5703" y="2965"/>
                  <a:pt x="5706" y="2971"/>
                  <a:pt x="5706" y="2979"/>
                </a:cubicBezTo>
                <a:cubicBezTo>
                  <a:pt x="5707" y="2986"/>
                  <a:pt x="5710" y="2993"/>
                  <a:pt x="5717" y="2999"/>
                </a:cubicBezTo>
                <a:cubicBezTo>
                  <a:pt x="5722" y="3000"/>
                  <a:pt x="5674" y="2766"/>
                  <a:pt x="5654" y="2694"/>
                </a:cubicBezTo>
                <a:cubicBezTo>
                  <a:pt x="5644" y="2661"/>
                  <a:pt x="5620" y="2566"/>
                  <a:pt x="5596" y="2466"/>
                </a:cubicBezTo>
                <a:cubicBezTo>
                  <a:pt x="5583" y="2412"/>
                  <a:pt x="5581" y="2396"/>
                  <a:pt x="5586" y="2387"/>
                </a:cubicBezTo>
                <a:cubicBezTo>
                  <a:pt x="5593" y="2376"/>
                  <a:pt x="5594" y="2364"/>
                  <a:pt x="5590" y="2354"/>
                </a:cubicBezTo>
                <a:cubicBezTo>
                  <a:pt x="5588" y="2345"/>
                  <a:pt x="5576" y="2345"/>
                  <a:pt x="5577" y="2354"/>
                </a:cubicBezTo>
                <a:cubicBezTo>
                  <a:pt x="5578" y="2358"/>
                  <a:pt x="5577" y="2359"/>
                  <a:pt x="5571" y="2357"/>
                </a:cubicBezTo>
                <a:cubicBezTo>
                  <a:pt x="5566" y="2355"/>
                  <a:pt x="5553" y="2323"/>
                  <a:pt x="5560" y="2322"/>
                </a:cubicBezTo>
                <a:cubicBezTo>
                  <a:pt x="5563" y="2321"/>
                  <a:pt x="5566" y="2325"/>
                  <a:pt x="5567" y="2330"/>
                </a:cubicBezTo>
                <a:cubicBezTo>
                  <a:pt x="5568" y="2335"/>
                  <a:pt x="5571" y="2338"/>
                  <a:pt x="5575" y="2336"/>
                </a:cubicBezTo>
                <a:cubicBezTo>
                  <a:pt x="5580" y="2334"/>
                  <a:pt x="5581" y="2324"/>
                  <a:pt x="5561" y="2232"/>
                </a:cubicBezTo>
                <a:cubicBezTo>
                  <a:pt x="5560" y="2220"/>
                  <a:pt x="5555" y="2208"/>
                  <a:pt x="5547" y="2198"/>
                </a:cubicBezTo>
                <a:cubicBezTo>
                  <a:pt x="5543" y="2198"/>
                  <a:pt x="5548" y="2243"/>
                  <a:pt x="5559" y="2294"/>
                </a:cubicBezTo>
                <a:cubicBezTo>
                  <a:pt x="5561" y="2308"/>
                  <a:pt x="5553" y="2314"/>
                  <a:pt x="5549" y="2301"/>
                </a:cubicBezTo>
                <a:cubicBezTo>
                  <a:pt x="5537" y="2260"/>
                  <a:pt x="5499" y="2062"/>
                  <a:pt x="5503" y="2061"/>
                </a:cubicBezTo>
                <a:cubicBezTo>
                  <a:pt x="5506" y="2061"/>
                  <a:pt x="5530" y="2117"/>
                  <a:pt x="5530" y="2135"/>
                </a:cubicBezTo>
                <a:cubicBezTo>
                  <a:pt x="5531" y="2141"/>
                  <a:pt x="5534" y="2146"/>
                  <a:pt x="5537" y="2146"/>
                </a:cubicBezTo>
                <a:cubicBezTo>
                  <a:pt x="5541" y="2145"/>
                  <a:pt x="5543" y="2142"/>
                  <a:pt x="5543" y="2140"/>
                </a:cubicBezTo>
                <a:cubicBezTo>
                  <a:pt x="5542" y="2124"/>
                  <a:pt x="5541" y="2110"/>
                  <a:pt x="5539" y="2084"/>
                </a:cubicBezTo>
                <a:cubicBezTo>
                  <a:pt x="5537" y="2068"/>
                  <a:pt x="5536" y="2041"/>
                  <a:pt x="5535" y="2025"/>
                </a:cubicBezTo>
                <a:cubicBezTo>
                  <a:pt x="5534" y="2010"/>
                  <a:pt x="5528" y="1965"/>
                  <a:pt x="5521" y="1925"/>
                </a:cubicBezTo>
                <a:cubicBezTo>
                  <a:pt x="5514" y="1886"/>
                  <a:pt x="5503" y="1815"/>
                  <a:pt x="5495" y="1768"/>
                </a:cubicBezTo>
                <a:cubicBezTo>
                  <a:pt x="5483" y="1684"/>
                  <a:pt x="5407" y="1269"/>
                  <a:pt x="5382" y="1140"/>
                </a:cubicBezTo>
                <a:cubicBezTo>
                  <a:pt x="5377" y="1118"/>
                  <a:pt x="5373" y="1095"/>
                  <a:pt x="5372" y="1071"/>
                </a:cubicBezTo>
                <a:cubicBezTo>
                  <a:pt x="5373" y="1068"/>
                  <a:pt x="5378" y="1065"/>
                  <a:pt x="5383" y="1064"/>
                </a:cubicBezTo>
                <a:cubicBezTo>
                  <a:pt x="5384" y="1064"/>
                  <a:pt x="5385" y="1064"/>
                  <a:pt x="5385" y="1064"/>
                </a:cubicBezTo>
                <a:close/>
                <a:moveTo>
                  <a:pt x="5217" y="1043"/>
                </a:moveTo>
                <a:cubicBezTo>
                  <a:pt x="5224" y="1044"/>
                  <a:pt x="5229" y="1071"/>
                  <a:pt x="5228" y="1097"/>
                </a:cubicBezTo>
                <a:lnTo>
                  <a:pt x="5227" y="1113"/>
                </a:lnTo>
                <a:lnTo>
                  <a:pt x="5219" y="1097"/>
                </a:lnTo>
                <a:cubicBezTo>
                  <a:pt x="5210" y="1079"/>
                  <a:pt x="5211" y="1042"/>
                  <a:pt x="5217" y="1043"/>
                </a:cubicBezTo>
                <a:close/>
                <a:moveTo>
                  <a:pt x="3400" y="1040"/>
                </a:moveTo>
                <a:cubicBezTo>
                  <a:pt x="3401" y="1040"/>
                  <a:pt x="3401" y="1040"/>
                  <a:pt x="3402" y="1040"/>
                </a:cubicBezTo>
                <a:cubicBezTo>
                  <a:pt x="3406" y="1041"/>
                  <a:pt x="3408" y="1042"/>
                  <a:pt x="3409" y="1045"/>
                </a:cubicBezTo>
                <a:cubicBezTo>
                  <a:pt x="3409" y="1047"/>
                  <a:pt x="3407" y="1048"/>
                  <a:pt x="3404" y="1049"/>
                </a:cubicBezTo>
                <a:cubicBezTo>
                  <a:pt x="3401" y="1049"/>
                  <a:pt x="3398" y="1048"/>
                  <a:pt x="3397" y="1044"/>
                </a:cubicBezTo>
                <a:cubicBezTo>
                  <a:pt x="3397" y="1042"/>
                  <a:pt x="3398" y="1040"/>
                  <a:pt x="3400" y="1040"/>
                </a:cubicBezTo>
                <a:close/>
                <a:moveTo>
                  <a:pt x="4170" y="1039"/>
                </a:moveTo>
                <a:cubicBezTo>
                  <a:pt x="4172" y="1038"/>
                  <a:pt x="4174" y="1043"/>
                  <a:pt x="4176" y="1052"/>
                </a:cubicBezTo>
                <a:lnTo>
                  <a:pt x="4178" y="1070"/>
                </a:lnTo>
                <a:lnTo>
                  <a:pt x="4171" y="1057"/>
                </a:lnTo>
                <a:cubicBezTo>
                  <a:pt x="4167" y="1051"/>
                  <a:pt x="4166" y="1045"/>
                  <a:pt x="4169" y="1039"/>
                </a:cubicBezTo>
                <a:cubicBezTo>
                  <a:pt x="4169" y="1039"/>
                  <a:pt x="4169" y="1039"/>
                  <a:pt x="4170" y="1039"/>
                </a:cubicBezTo>
                <a:close/>
                <a:moveTo>
                  <a:pt x="5378" y="1015"/>
                </a:moveTo>
                <a:cubicBezTo>
                  <a:pt x="5387" y="1015"/>
                  <a:pt x="5388" y="1019"/>
                  <a:pt x="5383" y="1033"/>
                </a:cubicBezTo>
                <a:cubicBezTo>
                  <a:pt x="5378" y="1044"/>
                  <a:pt x="5366" y="1042"/>
                  <a:pt x="5365" y="1029"/>
                </a:cubicBezTo>
                <a:cubicBezTo>
                  <a:pt x="5363" y="1021"/>
                  <a:pt x="5365" y="1018"/>
                  <a:pt x="5374" y="1017"/>
                </a:cubicBezTo>
                <a:lnTo>
                  <a:pt x="5374" y="1016"/>
                </a:lnTo>
                <a:cubicBezTo>
                  <a:pt x="5376" y="1015"/>
                  <a:pt x="5377" y="1015"/>
                  <a:pt x="5378" y="1015"/>
                </a:cubicBezTo>
                <a:close/>
                <a:moveTo>
                  <a:pt x="6009" y="1015"/>
                </a:moveTo>
                <a:cubicBezTo>
                  <a:pt x="6012" y="1020"/>
                  <a:pt x="6014" y="1024"/>
                  <a:pt x="6014" y="1030"/>
                </a:cubicBezTo>
                <a:cubicBezTo>
                  <a:pt x="6016" y="1039"/>
                  <a:pt x="6015" y="1043"/>
                  <a:pt x="6012" y="1041"/>
                </a:cubicBezTo>
                <a:lnTo>
                  <a:pt x="6012" y="1039"/>
                </a:lnTo>
                <a:cubicBezTo>
                  <a:pt x="6007" y="1036"/>
                  <a:pt x="6005" y="1015"/>
                  <a:pt x="6009" y="1015"/>
                </a:cubicBezTo>
                <a:close/>
                <a:moveTo>
                  <a:pt x="4164" y="1006"/>
                </a:moveTo>
                <a:cubicBezTo>
                  <a:pt x="4165" y="1006"/>
                  <a:pt x="4166" y="1007"/>
                  <a:pt x="4167" y="1010"/>
                </a:cubicBezTo>
                <a:cubicBezTo>
                  <a:pt x="4167" y="1014"/>
                  <a:pt x="4166" y="1016"/>
                  <a:pt x="4163" y="1013"/>
                </a:cubicBezTo>
                <a:lnTo>
                  <a:pt x="4164" y="1013"/>
                </a:lnTo>
                <a:cubicBezTo>
                  <a:pt x="4162" y="1012"/>
                  <a:pt x="4161" y="1009"/>
                  <a:pt x="4162" y="1006"/>
                </a:cubicBezTo>
                <a:cubicBezTo>
                  <a:pt x="4163" y="1006"/>
                  <a:pt x="4163" y="1006"/>
                  <a:pt x="4164" y="1006"/>
                </a:cubicBezTo>
                <a:close/>
                <a:moveTo>
                  <a:pt x="3436" y="1005"/>
                </a:moveTo>
                <a:cubicBezTo>
                  <a:pt x="3437" y="1005"/>
                  <a:pt x="3438" y="1007"/>
                  <a:pt x="3439" y="1010"/>
                </a:cubicBezTo>
                <a:cubicBezTo>
                  <a:pt x="3439" y="1014"/>
                  <a:pt x="3438" y="1015"/>
                  <a:pt x="3435" y="1012"/>
                </a:cubicBezTo>
                <a:lnTo>
                  <a:pt x="3435" y="1013"/>
                </a:lnTo>
                <a:cubicBezTo>
                  <a:pt x="3433" y="1011"/>
                  <a:pt x="3433" y="1008"/>
                  <a:pt x="3434" y="1005"/>
                </a:cubicBezTo>
                <a:cubicBezTo>
                  <a:pt x="3435" y="1005"/>
                  <a:pt x="3435" y="1005"/>
                  <a:pt x="3436" y="1005"/>
                </a:cubicBezTo>
                <a:close/>
                <a:moveTo>
                  <a:pt x="3411" y="1002"/>
                </a:moveTo>
                <a:cubicBezTo>
                  <a:pt x="3414" y="1002"/>
                  <a:pt x="3414" y="1006"/>
                  <a:pt x="3409" y="1012"/>
                </a:cubicBezTo>
                <a:cubicBezTo>
                  <a:pt x="3405" y="1017"/>
                  <a:pt x="3403" y="1018"/>
                  <a:pt x="3403" y="1012"/>
                </a:cubicBezTo>
                <a:cubicBezTo>
                  <a:pt x="3402" y="1009"/>
                  <a:pt x="3403" y="1006"/>
                  <a:pt x="3407" y="1004"/>
                </a:cubicBezTo>
                <a:lnTo>
                  <a:pt x="3407" y="1003"/>
                </a:lnTo>
                <a:cubicBezTo>
                  <a:pt x="3409" y="1002"/>
                  <a:pt x="3410" y="1002"/>
                  <a:pt x="3411" y="1002"/>
                </a:cubicBezTo>
                <a:close/>
                <a:moveTo>
                  <a:pt x="5031" y="1000"/>
                </a:moveTo>
                <a:cubicBezTo>
                  <a:pt x="5032" y="1000"/>
                  <a:pt x="5033" y="1001"/>
                  <a:pt x="5035" y="1001"/>
                </a:cubicBezTo>
                <a:cubicBezTo>
                  <a:pt x="5044" y="1008"/>
                  <a:pt x="5049" y="1018"/>
                  <a:pt x="5048" y="1028"/>
                </a:cubicBezTo>
                <a:cubicBezTo>
                  <a:pt x="5047" y="1030"/>
                  <a:pt x="5046" y="1039"/>
                  <a:pt x="5046" y="1049"/>
                </a:cubicBezTo>
                <a:cubicBezTo>
                  <a:pt x="5046" y="1074"/>
                  <a:pt x="5032" y="1066"/>
                  <a:pt x="5026" y="1037"/>
                </a:cubicBezTo>
                <a:cubicBezTo>
                  <a:pt x="5021" y="1013"/>
                  <a:pt x="5023" y="1000"/>
                  <a:pt x="5031" y="1000"/>
                </a:cubicBezTo>
                <a:close/>
                <a:moveTo>
                  <a:pt x="656" y="997"/>
                </a:moveTo>
                <a:cubicBezTo>
                  <a:pt x="654" y="997"/>
                  <a:pt x="653" y="999"/>
                  <a:pt x="653" y="1001"/>
                </a:cubicBezTo>
                <a:cubicBezTo>
                  <a:pt x="654" y="1005"/>
                  <a:pt x="657" y="1005"/>
                  <a:pt x="660" y="1004"/>
                </a:cubicBezTo>
                <a:cubicBezTo>
                  <a:pt x="663" y="1002"/>
                  <a:pt x="665" y="1000"/>
                  <a:pt x="665" y="999"/>
                </a:cubicBezTo>
                <a:cubicBezTo>
                  <a:pt x="665" y="999"/>
                  <a:pt x="662" y="997"/>
                  <a:pt x="658" y="997"/>
                </a:cubicBezTo>
                <a:cubicBezTo>
                  <a:pt x="658" y="997"/>
                  <a:pt x="657" y="997"/>
                  <a:pt x="656" y="997"/>
                </a:cubicBezTo>
                <a:close/>
                <a:moveTo>
                  <a:pt x="5477" y="994"/>
                </a:moveTo>
                <a:cubicBezTo>
                  <a:pt x="5477" y="993"/>
                  <a:pt x="5478" y="995"/>
                  <a:pt x="5479" y="998"/>
                </a:cubicBezTo>
                <a:cubicBezTo>
                  <a:pt x="5481" y="1002"/>
                  <a:pt x="5488" y="1033"/>
                  <a:pt x="5495" y="1068"/>
                </a:cubicBezTo>
                <a:cubicBezTo>
                  <a:pt x="5505" y="1118"/>
                  <a:pt x="5507" y="1136"/>
                  <a:pt x="5503" y="1150"/>
                </a:cubicBezTo>
                <a:lnTo>
                  <a:pt x="5497" y="1168"/>
                </a:lnTo>
                <a:lnTo>
                  <a:pt x="5491" y="1156"/>
                </a:lnTo>
                <a:lnTo>
                  <a:pt x="5491" y="1155"/>
                </a:lnTo>
                <a:cubicBezTo>
                  <a:pt x="5477" y="1104"/>
                  <a:pt x="5471" y="1052"/>
                  <a:pt x="5473" y="1000"/>
                </a:cubicBezTo>
                <a:cubicBezTo>
                  <a:pt x="5475" y="996"/>
                  <a:pt x="5476" y="994"/>
                  <a:pt x="5477" y="994"/>
                </a:cubicBezTo>
                <a:close/>
                <a:moveTo>
                  <a:pt x="5287" y="992"/>
                </a:moveTo>
                <a:cubicBezTo>
                  <a:pt x="5292" y="991"/>
                  <a:pt x="5301" y="1030"/>
                  <a:pt x="5299" y="1047"/>
                </a:cubicBezTo>
                <a:cubicBezTo>
                  <a:pt x="5299" y="1051"/>
                  <a:pt x="5295" y="1055"/>
                  <a:pt x="5292" y="1056"/>
                </a:cubicBezTo>
                <a:cubicBezTo>
                  <a:pt x="5289" y="1057"/>
                  <a:pt x="5287" y="1052"/>
                  <a:pt x="5287" y="1045"/>
                </a:cubicBezTo>
                <a:lnTo>
                  <a:pt x="5287" y="1044"/>
                </a:lnTo>
                <a:cubicBezTo>
                  <a:pt x="5288" y="1034"/>
                  <a:pt x="5287" y="1024"/>
                  <a:pt x="5285" y="1014"/>
                </a:cubicBezTo>
                <a:cubicBezTo>
                  <a:pt x="5283" y="1002"/>
                  <a:pt x="5282" y="993"/>
                  <a:pt x="5287" y="992"/>
                </a:cubicBezTo>
                <a:close/>
                <a:moveTo>
                  <a:pt x="419" y="991"/>
                </a:moveTo>
                <a:cubicBezTo>
                  <a:pt x="421" y="991"/>
                  <a:pt x="422" y="991"/>
                  <a:pt x="422" y="993"/>
                </a:cubicBezTo>
                <a:cubicBezTo>
                  <a:pt x="421" y="994"/>
                  <a:pt x="420" y="1004"/>
                  <a:pt x="422" y="1015"/>
                </a:cubicBezTo>
                <a:cubicBezTo>
                  <a:pt x="422" y="1026"/>
                  <a:pt x="420" y="1033"/>
                  <a:pt x="418" y="1032"/>
                </a:cubicBezTo>
                <a:cubicBezTo>
                  <a:pt x="412" y="1027"/>
                  <a:pt x="414" y="991"/>
                  <a:pt x="417" y="991"/>
                </a:cubicBezTo>
                <a:cubicBezTo>
                  <a:pt x="418" y="991"/>
                  <a:pt x="418" y="991"/>
                  <a:pt x="419" y="991"/>
                </a:cubicBezTo>
                <a:close/>
                <a:moveTo>
                  <a:pt x="5919" y="987"/>
                </a:moveTo>
                <a:cubicBezTo>
                  <a:pt x="5920" y="987"/>
                  <a:pt x="5921" y="988"/>
                  <a:pt x="5921" y="992"/>
                </a:cubicBezTo>
                <a:cubicBezTo>
                  <a:pt x="5922" y="996"/>
                  <a:pt x="5921" y="997"/>
                  <a:pt x="5918" y="994"/>
                </a:cubicBezTo>
                <a:cubicBezTo>
                  <a:pt x="5916" y="992"/>
                  <a:pt x="5916" y="990"/>
                  <a:pt x="5917" y="987"/>
                </a:cubicBezTo>
                <a:cubicBezTo>
                  <a:pt x="5918" y="987"/>
                  <a:pt x="5918" y="987"/>
                  <a:pt x="5919" y="987"/>
                </a:cubicBezTo>
                <a:close/>
                <a:moveTo>
                  <a:pt x="3381" y="977"/>
                </a:moveTo>
                <a:cubicBezTo>
                  <a:pt x="3383" y="978"/>
                  <a:pt x="3384" y="979"/>
                  <a:pt x="3385" y="982"/>
                </a:cubicBezTo>
                <a:cubicBezTo>
                  <a:pt x="3385" y="986"/>
                  <a:pt x="3383" y="987"/>
                  <a:pt x="3379" y="987"/>
                </a:cubicBezTo>
                <a:lnTo>
                  <a:pt x="3380" y="986"/>
                </a:lnTo>
                <a:cubicBezTo>
                  <a:pt x="3376" y="986"/>
                  <a:pt x="3375" y="984"/>
                  <a:pt x="3376" y="982"/>
                </a:cubicBezTo>
                <a:cubicBezTo>
                  <a:pt x="3378" y="979"/>
                  <a:pt x="3380" y="977"/>
                  <a:pt x="3381" y="977"/>
                </a:cubicBezTo>
                <a:close/>
                <a:moveTo>
                  <a:pt x="5163" y="972"/>
                </a:moveTo>
                <a:cubicBezTo>
                  <a:pt x="5164" y="972"/>
                  <a:pt x="5166" y="972"/>
                  <a:pt x="5166" y="972"/>
                </a:cubicBezTo>
                <a:lnTo>
                  <a:pt x="5166" y="972"/>
                </a:lnTo>
                <a:lnTo>
                  <a:pt x="5166" y="973"/>
                </a:lnTo>
                <a:cubicBezTo>
                  <a:pt x="5166" y="974"/>
                  <a:pt x="5164" y="976"/>
                  <a:pt x="5162" y="977"/>
                </a:cubicBezTo>
                <a:cubicBezTo>
                  <a:pt x="5159" y="979"/>
                  <a:pt x="5156" y="979"/>
                  <a:pt x="5155" y="977"/>
                </a:cubicBezTo>
                <a:cubicBezTo>
                  <a:pt x="5155" y="975"/>
                  <a:pt x="5157" y="973"/>
                  <a:pt x="5161" y="972"/>
                </a:cubicBezTo>
                <a:cubicBezTo>
                  <a:pt x="5161" y="972"/>
                  <a:pt x="5162" y="972"/>
                  <a:pt x="5163" y="972"/>
                </a:cubicBezTo>
                <a:close/>
                <a:moveTo>
                  <a:pt x="5167" y="972"/>
                </a:moveTo>
                <a:lnTo>
                  <a:pt x="5167" y="973"/>
                </a:lnTo>
                <a:lnTo>
                  <a:pt x="5166" y="972"/>
                </a:lnTo>
                <a:lnTo>
                  <a:pt x="5167" y="972"/>
                </a:lnTo>
                <a:close/>
                <a:moveTo>
                  <a:pt x="5206" y="961"/>
                </a:moveTo>
                <a:cubicBezTo>
                  <a:pt x="5213" y="959"/>
                  <a:pt x="5217" y="980"/>
                  <a:pt x="5217" y="1014"/>
                </a:cubicBezTo>
                <a:cubicBezTo>
                  <a:pt x="5218" y="1038"/>
                  <a:pt x="5215" y="1036"/>
                  <a:pt x="5208" y="1005"/>
                </a:cubicBezTo>
                <a:cubicBezTo>
                  <a:pt x="5201" y="972"/>
                  <a:pt x="5200" y="962"/>
                  <a:pt x="5206" y="961"/>
                </a:cubicBezTo>
                <a:close/>
                <a:moveTo>
                  <a:pt x="5479" y="957"/>
                </a:moveTo>
                <a:cubicBezTo>
                  <a:pt x="5482" y="957"/>
                  <a:pt x="5485" y="958"/>
                  <a:pt x="5486" y="959"/>
                </a:cubicBezTo>
                <a:cubicBezTo>
                  <a:pt x="5489" y="961"/>
                  <a:pt x="5488" y="963"/>
                  <a:pt x="5485" y="963"/>
                </a:cubicBezTo>
                <a:lnTo>
                  <a:pt x="5485" y="962"/>
                </a:lnTo>
                <a:cubicBezTo>
                  <a:pt x="5481" y="963"/>
                  <a:pt x="5478" y="962"/>
                  <a:pt x="5475" y="961"/>
                </a:cubicBezTo>
                <a:cubicBezTo>
                  <a:pt x="5472" y="959"/>
                  <a:pt x="5473" y="958"/>
                  <a:pt x="5476" y="957"/>
                </a:cubicBezTo>
                <a:cubicBezTo>
                  <a:pt x="5477" y="957"/>
                  <a:pt x="5478" y="957"/>
                  <a:pt x="5479" y="957"/>
                </a:cubicBezTo>
                <a:close/>
                <a:moveTo>
                  <a:pt x="412" y="952"/>
                </a:moveTo>
                <a:cubicBezTo>
                  <a:pt x="414" y="952"/>
                  <a:pt x="416" y="957"/>
                  <a:pt x="418" y="966"/>
                </a:cubicBezTo>
                <a:cubicBezTo>
                  <a:pt x="421" y="979"/>
                  <a:pt x="420" y="986"/>
                  <a:pt x="416" y="985"/>
                </a:cubicBezTo>
                <a:lnTo>
                  <a:pt x="415" y="986"/>
                </a:lnTo>
                <a:cubicBezTo>
                  <a:pt x="408" y="985"/>
                  <a:pt x="404" y="965"/>
                  <a:pt x="410" y="954"/>
                </a:cubicBezTo>
                <a:cubicBezTo>
                  <a:pt x="411" y="953"/>
                  <a:pt x="412" y="952"/>
                  <a:pt x="412" y="952"/>
                </a:cubicBezTo>
                <a:close/>
                <a:moveTo>
                  <a:pt x="5995" y="944"/>
                </a:moveTo>
                <a:cubicBezTo>
                  <a:pt x="5996" y="943"/>
                  <a:pt x="5997" y="945"/>
                  <a:pt x="5998" y="949"/>
                </a:cubicBezTo>
                <a:cubicBezTo>
                  <a:pt x="5998" y="953"/>
                  <a:pt x="5998" y="956"/>
                  <a:pt x="5996" y="954"/>
                </a:cubicBezTo>
                <a:lnTo>
                  <a:pt x="5996" y="952"/>
                </a:lnTo>
                <a:cubicBezTo>
                  <a:pt x="5994" y="950"/>
                  <a:pt x="5993" y="948"/>
                  <a:pt x="5994" y="945"/>
                </a:cubicBezTo>
                <a:cubicBezTo>
                  <a:pt x="5994" y="944"/>
                  <a:pt x="5994" y="944"/>
                  <a:pt x="5995" y="944"/>
                </a:cubicBezTo>
                <a:close/>
                <a:moveTo>
                  <a:pt x="4192" y="943"/>
                </a:moveTo>
                <a:cubicBezTo>
                  <a:pt x="4196" y="942"/>
                  <a:pt x="4204" y="963"/>
                  <a:pt x="4199" y="966"/>
                </a:cubicBezTo>
                <a:cubicBezTo>
                  <a:pt x="4198" y="968"/>
                  <a:pt x="4195" y="963"/>
                  <a:pt x="4192" y="956"/>
                </a:cubicBezTo>
                <a:cubicBezTo>
                  <a:pt x="4191" y="952"/>
                  <a:pt x="4191" y="947"/>
                  <a:pt x="4192" y="943"/>
                </a:cubicBezTo>
                <a:close/>
                <a:moveTo>
                  <a:pt x="5365" y="930"/>
                </a:moveTo>
                <a:cubicBezTo>
                  <a:pt x="5369" y="930"/>
                  <a:pt x="5371" y="935"/>
                  <a:pt x="5373" y="949"/>
                </a:cubicBezTo>
                <a:lnTo>
                  <a:pt x="5373" y="948"/>
                </a:lnTo>
                <a:cubicBezTo>
                  <a:pt x="5376" y="957"/>
                  <a:pt x="5376" y="966"/>
                  <a:pt x="5374" y="975"/>
                </a:cubicBezTo>
                <a:cubicBezTo>
                  <a:pt x="5367" y="981"/>
                  <a:pt x="5359" y="974"/>
                  <a:pt x="5356" y="957"/>
                </a:cubicBezTo>
                <a:cubicBezTo>
                  <a:pt x="5354" y="945"/>
                  <a:pt x="5354" y="938"/>
                  <a:pt x="5361" y="933"/>
                </a:cubicBezTo>
                <a:cubicBezTo>
                  <a:pt x="5362" y="932"/>
                  <a:pt x="5364" y="931"/>
                  <a:pt x="5365" y="930"/>
                </a:cubicBezTo>
                <a:close/>
                <a:moveTo>
                  <a:pt x="3365" y="927"/>
                </a:moveTo>
                <a:cubicBezTo>
                  <a:pt x="3367" y="927"/>
                  <a:pt x="3368" y="928"/>
                  <a:pt x="3368" y="931"/>
                </a:cubicBezTo>
                <a:cubicBezTo>
                  <a:pt x="3368" y="935"/>
                  <a:pt x="3367" y="936"/>
                  <a:pt x="3365" y="934"/>
                </a:cubicBezTo>
                <a:lnTo>
                  <a:pt x="3365" y="934"/>
                </a:lnTo>
                <a:cubicBezTo>
                  <a:pt x="3363" y="932"/>
                  <a:pt x="3363" y="929"/>
                  <a:pt x="3364" y="927"/>
                </a:cubicBezTo>
                <a:cubicBezTo>
                  <a:pt x="3364" y="927"/>
                  <a:pt x="3365" y="927"/>
                  <a:pt x="3365" y="927"/>
                </a:cubicBezTo>
                <a:close/>
                <a:moveTo>
                  <a:pt x="5155" y="926"/>
                </a:moveTo>
                <a:cubicBezTo>
                  <a:pt x="5156" y="926"/>
                  <a:pt x="5157" y="928"/>
                  <a:pt x="5157" y="932"/>
                </a:cubicBezTo>
                <a:cubicBezTo>
                  <a:pt x="5158" y="936"/>
                  <a:pt x="5156" y="937"/>
                  <a:pt x="5154" y="935"/>
                </a:cubicBezTo>
                <a:cubicBezTo>
                  <a:pt x="5152" y="933"/>
                  <a:pt x="5152" y="930"/>
                  <a:pt x="5153" y="928"/>
                </a:cubicBezTo>
                <a:lnTo>
                  <a:pt x="5154" y="926"/>
                </a:lnTo>
                <a:cubicBezTo>
                  <a:pt x="5154" y="926"/>
                  <a:pt x="5154" y="926"/>
                  <a:pt x="5155" y="926"/>
                </a:cubicBezTo>
                <a:close/>
                <a:moveTo>
                  <a:pt x="4191" y="924"/>
                </a:moveTo>
                <a:cubicBezTo>
                  <a:pt x="4192" y="924"/>
                  <a:pt x="4194" y="925"/>
                  <a:pt x="4196" y="928"/>
                </a:cubicBezTo>
                <a:cubicBezTo>
                  <a:pt x="4198" y="930"/>
                  <a:pt x="4198" y="933"/>
                  <a:pt x="4195" y="935"/>
                </a:cubicBezTo>
                <a:lnTo>
                  <a:pt x="4195" y="934"/>
                </a:lnTo>
                <a:cubicBezTo>
                  <a:pt x="4192" y="936"/>
                  <a:pt x="4189" y="934"/>
                  <a:pt x="4189" y="931"/>
                </a:cubicBezTo>
                <a:cubicBezTo>
                  <a:pt x="4188" y="926"/>
                  <a:pt x="4188" y="923"/>
                  <a:pt x="4191" y="924"/>
                </a:cubicBezTo>
                <a:close/>
                <a:moveTo>
                  <a:pt x="5988" y="906"/>
                </a:moveTo>
                <a:cubicBezTo>
                  <a:pt x="5991" y="906"/>
                  <a:pt x="5990" y="910"/>
                  <a:pt x="5987" y="922"/>
                </a:cubicBezTo>
                <a:lnTo>
                  <a:pt x="5985" y="933"/>
                </a:lnTo>
                <a:lnTo>
                  <a:pt x="5982" y="922"/>
                </a:lnTo>
                <a:lnTo>
                  <a:pt x="5984" y="921"/>
                </a:lnTo>
                <a:cubicBezTo>
                  <a:pt x="5982" y="917"/>
                  <a:pt x="5982" y="912"/>
                  <a:pt x="5985" y="908"/>
                </a:cubicBezTo>
                <a:cubicBezTo>
                  <a:pt x="5987" y="907"/>
                  <a:pt x="5988" y="907"/>
                  <a:pt x="5988" y="906"/>
                </a:cubicBezTo>
                <a:close/>
                <a:moveTo>
                  <a:pt x="3348" y="896"/>
                </a:moveTo>
                <a:lnTo>
                  <a:pt x="3349" y="896"/>
                </a:lnTo>
                <a:cubicBezTo>
                  <a:pt x="3357" y="895"/>
                  <a:pt x="3369" y="910"/>
                  <a:pt x="3365" y="915"/>
                </a:cubicBezTo>
                <a:cubicBezTo>
                  <a:pt x="3362" y="918"/>
                  <a:pt x="3359" y="920"/>
                  <a:pt x="3358" y="919"/>
                </a:cubicBezTo>
                <a:cubicBezTo>
                  <a:pt x="3351" y="917"/>
                  <a:pt x="3343" y="896"/>
                  <a:pt x="3348" y="896"/>
                </a:cubicBezTo>
                <a:close/>
                <a:moveTo>
                  <a:pt x="5757" y="895"/>
                </a:moveTo>
                <a:cubicBezTo>
                  <a:pt x="5757" y="895"/>
                  <a:pt x="5757" y="898"/>
                  <a:pt x="5758" y="901"/>
                </a:cubicBezTo>
                <a:cubicBezTo>
                  <a:pt x="5759" y="905"/>
                  <a:pt x="5758" y="908"/>
                  <a:pt x="5756" y="906"/>
                </a:cubicBezTo>
                <a:cubicBezTo>
                  <a:pt x="5754" y="903"/>
                  <a:pt x="5753" y="900"/>
                  <a:pt x="5754" y="897"/>
                </a:cubicBezTo>
                <a:lnTo>
                  <a:pt x="5756" y="896"/>
                </a:lnTo>
                <a:cubicBezTo>
                  <a:pt x="5756" y="895"/>
                  <a:pt x="5757" y="895"/>
                  <a:pt x="5757" y="895"/>
                </a:cubicBezTo>
                <a:close/>
                <a:moveTo>
                  <a:pt x="5471" y="892"/>
                </a:moveTo>
                <a:cubicBezTo>
                  <a:pt x="5478" y="891"/>
                  <a:pt x="5480" y="902"/>
                  <a:pt x="5474" y="910"/>
                </a:cubicBezTo>
                <a:cubicBezTo>
                  <a:pt x="5470" y="915"/>
                  <a:pt x="5469" y="913"/>
                  <a:pt x="5468" y="905"/>
                </a:cubicBezTo>
                <a:cubicBezTo>
                  <a:pt x="5466" y="898"/>
                  <a:pt x="5468" y="893"/>
                  <a:pt x="5471" y="892"/>
                </a:cubicBezTo>
                <a:close/>
                <a:moveTo>
                  <a:pt x="5359" y="891"/>
                </a:moveTo>
                <a:cubicBezTo>
                  <a:pt x="5361" y="891"/>
                  <a:pt x="5362" y="894"/>
                  <a:pt x="5363" y="900"/>
                </a:cubicBezTo>
                <a:cubicBezTo>
                  <a:pt x="5365" y="905"/>
                  <a:pt x="5364" y="911"/>
                  <a:pt x="5360" y="916"/>
                </a:cubicBezTo>
                <a:cubicBezTo>
                  <a:pt x="5353" y="920"/>
                  <a:pt x="5350" y="901"/>
                  <a:pt x="5356" y="894"/>
                </a:cubicBezTo>
                <a:cubicBezTo>
                  <a:pt x="5357" y="892"/>
                  <a:pt x="5358" y="891"/>
                  <a:pt x="5359" y="891"/>
                </a:cubicBezTo>
                <a:close/>
                <a:moveTo>
                  <a:pt x="403" y="889"/>
                </a:moveTo>
                <a:cubicBezTo>
                  <a:pt x="403" y="889"/>
                  <a:pt x="403" y="889"/>
                  <a:pt x="404" y="889"/>
                </a:cubicBezTo>
                <a:cubicBezTo>
                  <a:pt x="407" y="891"/>
                  <a:pt x="409" y="893"/>
                  <a:pt x="410" y="895"/>
                </a:cubicBezTo>
                <a:cubicBezTo>
                  <a:pt x="409" y="896"/>
                  <a:pt x="410" y="907"/>
                  <a:pt x="410" y="920"/>
                </a:cubicBezTo>
                <a:cubicBezTo>
                  <a:pt x="410" y="951"/>
                  <a:pt x="403" y="944"/>
                  <a:pt x="401" y="911"/>
                </a:cubicBezTo>
                <a:cubicBezTo>
                  <a:pt x="399" y="896"/>
                  <a:pt x="400" y="888"/>
                  <a:pt x="403" y="889"/>
                </a:cubicBezTo>
                <a:close/>
                <a:moveTo>
                  <a:pt x="3400" y="875"/>
                </a:moveTo>
                <a:cubicBezTo>
                  <a:pt x="3400" y="875"/>
                  <a:pt x="3401" y="875"/>
                  <a:pt x="3401" y="875"/>
                </a:cubicBezTo>
                <a:lnTo>
                  <a:pt x="3400" y="875"/>
                </a:lnTo>
                <a:cubicBezTo>
                  <a:pt x="3407" y="877"/>
                  <a:pt x="3408" y="883"/>
                  <a:pt x="3406" y="900"/>
                </a:cubicBezTo>
                <a:cubicBezTo>
                  <a:pt x="3404" y="909"/>
                  <a:pt x="3403" y="910"/>
                  <a:pt x="3398" y="906"/>
                </a:cubicBezTo>
                <a:cubicBezTo>
                  <a:pt x="3391" y="899"/>
                  <a:pt x="3393" y="877"/>
                  <a:pt x="3400" y="875"/>
                </a:cubicBezTo>
                <a:close/>
                <a:moveTo>
                  <a:pt x="5753" y="871"/>
                </a:moveTo>
                <a:cubicBezTo>
                  <a:pt x="5753" y="872"/>
                  <a:pt x="5754" y="874"/>
                  <a:pt x="5755" y="878"/>
                </a:cubicBezTo>
                <a:cubicBezTo>
                  <a:pt x="5756" y="884"/>
                  <a:pt x="5756" y="886"/>
                  <a:pt x="5754" y="884"/>
                </a:cubicBezTo>
                <a:cubicBezTo>
                  <a:pt x="5752" y="881"/>
                  <a:pt x="5751" y="877"/>
                  <a:pt x="5752" y="874"/>
                </a:cubicBezTo>
                <a:lnTo>
                  <a:pt x="5751" y="873"/>
                </a:lnTo>
                <a:cubicBezTo>
                  <a:pt x="5752" y="872"/>
                  <a:pt x="5752" y="871"/>
                  <a:pt x="5753" y="871"/>
                </a:cubicBezTo>
                <a:close/>
                <a:moveTo>
                  <a:pt x="3474" y="862"/>
                </a:moveTo>
                <a:cubicBezTo>
                  <a:pt x="3475" y="862"/>
                  <a:pt x="3475" y="864"/>
                  <a:pt x="3476" y="867"/>
                </a:cubicBezTo>
                <a:cubicBezTo>
                  <a:pt x="3476" y="872"/>
                  <a:pt x="3475" y="878"/>
                  <a:pt x="3474" y="883"/>
                </a:cubicBezTo>
                <a:cubicBezTo>
                  <a:pt x="3469" y="893"/>
                  <a:pt x="3469" y="893"/>
                  <a:pt x="3468" y="883"/>
                </a:cubicBezTo>
                <a:lnTo>
                  <a:pt x="3468" y="882"/>
                </a:lnTo>
                <a:cubicBezTo>
                  <a:pt x="3467" y="877"/>
                  <a:pt x="3467" y="871"/>
                  <a:pt x="3470" y="866"/>
                </a:cubicBezTo>
                <a:cubicBezTo>
                  <a:pt x="3472" y="863"/>
                  <a:pt x="3474" y="862"/>
                  <a:pt x="3474" y="862"/>
                </a:cubicBezTo>
                <a:close/>
                <a:moveTo>
                  <a:pt x="5150" y="854"/>
                </a:moveTo>
                <a:cubicBezTo>
                  <a:pt x="5156" y="853"/>
                  <a:pt x="5160" y="869"/>
                  <a:pt x="5155" y="879"/>
                </a:cubicBezTo>
                <a:cubicBezTo>
                  <a:pt x="5154" y="883"/>
                  <a:pt x="5151" y="883"/>
                  <a:pt x="5148" y="881"/>
                </a:cubicBezTo>
                <a:cubicBezTo>
                  <a:pt x="5142" y="877"/>
                  <a:pt x="5143" y="856"/>
                  <a:pt x="5149" y="855"/>
                </a:cubicBezTo>
                <a:lnTo>
                  <a:pt x="5150" y="854"/>
                </a:lnTo>
                <a:close/>
                <a:moveTo>
                  <a:pt x="3424" y="833"/>
                </a:moveTo>
                <a:cubicBezTo>
                  <a:pt x="3426" y="833"/>
                  <a:pt x="3429" y="842"/>
                  <a:pt x="3432" y="858"/>
                </a:cubicBezTo>
                <a:cubicBezTo>
                  <a:pt x="3436" y="869"/>
                  <a:pt x="3436" y="880"/>
                  <a:pt x="3435" y="891"/>
                </a:cubicBezTo>
                <a:cubicBezTo>
                  <a:pt x="3426" y="898"/>
                  <a:pt x="3424" y="893"/>
                  <a:pt x="3420" y="866"/>
                </a:cubicBezTo>
                <a:lnTo>
                  <a:pt x="3421" y="866"/>
                </a:lnTo>
                <a:cubicBezTo>
                  <a:pt x="3419" y="843"/>
                  <a:pt x="3420" y="832"/>
                  <a:pt x="3424" y="833"/>
                </a:cubicBezTo>
                <a:close/>
                <a:moveTo>
                  <a:pt x="5460" y="832"/>
                </a:moveTo>
                <a:cubicBezTo>
                  <a:pt x="5462" y="832"/>
                  <a:pt x="5464" y="833"/>
                  <a:pt x="5467" y="835"/>
                </a:cubicBezTo>
                <a:cubicBezTo>
                  <a:pt x="5473" y="840"/>
                  <a:pt x="5473" y="840"/>
                  <a:pt x="5471" y="861"/>
                </a:cubicBezTo>
                <a:cubicBezTo>
                  <a:pt x="5470" y="872"/>
                  <a:pt x="5469" y="874"/>
                  <a:pt x="5466" y="867"/>
                </a:cubicBezTo>
                <a:lnTo>
                  <a:pt x="5466" y="866"/>
                </a:lnTo>
                <a:cubicBezTo>
                  <a:pt x="5458" y="845"/>
                  <a:pt x="5456" y="833"/>
                  <a:pt x="5460" y="832"/>
                </a:cubicBezTo>
                <a:close/>
                <a:moveTo>
                  <a:pt x="3514" y="828"/>
                </a:moveTo>
                <a:cubicBezTo>
                  <a:pt x="3509" y="827"/>
                  <a:pt x="3507" y="839"/>
                  <a:pt x="3506" y="859"/>
                </a:cubicBezTo>
                <a:cubicBezTo>
                  <a:pt x="3506" y="892"/>
                  <a:pt x="3506" y="899"/>
                  <a:pt x="3514" y="994"/>
                </a:cubicBezTo>
                <a:cubicBezTo>
                  <a:pt x="3516" y="1025"/>
                  <a:pt x="3517" y="1052"/>
                  <a:pt x="3516" y="1054"/>
                </a:cubicBezTo>
                <a:cubicBezTo>
                  <a:pt x="3515" y="1056"/>
                  <a:pt x="3510" y="1057"/>
                  <a:pt x="3505" y="1056"/>
                </a:cubicBezTo>
                <a:cubicBezTo>
                  <a:pt x="3500" y="1056"/>
                  <a:pt x="3497" y="1058"/>
                  <a:pt x="3497" y="1062"/>
                </a:cubicBezTo>
                <a:cubicBezTo>
                  <a:pt x="3498" y="1066"/>
                  <a:pt x="3501" y="1066"/>
                  <a:pt x="3503" y="1065"/>
                </a:cubicBezTo>
                <a:cubicBezTo>
                  <a:pt x="3512" y="1060"/>
                  <a:pt x="3518" y="1071"/>
                  <a:pt x="3519" y="1093"/>
                </a:cubicBezTo>
                <a:cubicBezTo>
                  <a:pt x="3519" y="1104"/>
                  <a:pt x="3522" y="1132"/>
                  <a:pt x="3526" y="1157"/>
                </a:cubicBezTo>
                <a:cubicBezTo>
                  <a:pt x="3529" y="1174"/>
                  <a:pt x="3530" y="1193"/>
                  <a:pt x="3528" y="1211"/>
                </a:cubicBezTo>
                <a:cubicBezTo>
                  <a:pt x="3525" y="1219"/>
                  <a:pt x="3525" y="1227"/>
                  <a:pt x="3527" y="1234"/>
                </a:cubicBezTo>
                <a:cubicBezTo>
                  <a:pt x="3531" y="1246"/>
                  <a:pt x="3549" y="1252"/>
                  <a:pt x="3558" y="1245"/>
                </a:cubicBezTo>
                <a:cubicBezTo>
                  <a:pt x="3563" y="1240"/>
                  <a:pt x="3556" y="1183"/>
                  <a:pt x="3538" y="1083"/>
                </a:cubicBezTo>
                <a:cubicBezTo>
                  <a:pt x="3535" y="1062"/>
                  <a:pt x="3531" y="1033"/>
                  <a:pt x="3532" y="1018"/>
                </a:cubicBezTo>
                <a:cubicBezTo>
                  <a:pt x="3533" y="1003"/>
                  <a:pt x="3532" y="981"/>
                  <a:pt x="3531" y="969"/>
                </a:cubicBezTo>
                <a:cubicBezTo>
                  <a:pt x="3530" y="957"/>
                  <a:pt x="3531" y="945"/>
                  <a:pt x="3535" y="933"/>
                </a:cubicBezTo>
                <a:cubicBezTo>
                  <a:pt x="3542" y="914"/>
                  <a:pt x="3525" y="828"/>
                  <a:pt x="3514" y="828"/>
                </a:cubicBezTo>
                <a:close/>
                <a:moveTo>
                  <a:pt x="3329" y="827"/>
                </a:moveTo>
                <a:cubicBezTo>
                  <a:pt x="3333" y="828"/>
                  <a:pt x="3338" y="839"/>
                  <a:pt x="3342" y="858"/>
                </a:cubicBezTo>
                <a:cubicBezTo>
                  <a:pt x="3345" y="874"/>
                  <a:pt x="3344" y="882"/>
                  <a:pt x="3341" y="879"/>
                </a:cubicBezTo>
                <a:cubicBezTo>
                  <a:pt x="3328" y="867"/>
                  <a:pt x="3322" y="852"/>
                  <a:pt x="3323" y="836"/>
                </a:cubicBezTo>
                <a:lnTo>
                  <a:pt x="3324" y="837"/>
                </a:lnTo>
                <a:cubicBezTo>
                  <a:pt x="3325" y="829"/>
                  <a:pt x="3327" y="826"/>
                  <a:pt x="3329" y="827"/>
                </a:cubicBezTo>
                <a:close/>
                <a:moveTo>
                  <a:pt x="626" y="826"/>
                </a:moveTo>
                <a:cubicBezTo>
                  <a:pt x="628" y="826"/>
                  <a:pt x="630" y="827"/>
                  <a:pt x="630" y="829"/>
                </a:cubicBezTo>
                <a:cubicBezTo>
                  <a:pt x="630" y="831"/>
                  <a:pt x="628" y="833"/>
                  <a:pt x="625" y="833"/>
                </a:cubicBezTo>
                <a:lnTo>
                  <a:pt x="624" y="833"/>
                </a:lnTo>
                <a:cubicBezTo>
                  <a:pt x="621" y="834"/>
                  <a:pt x="618" y="833"/>
                  <a:pt x="618" y="831"/>
                </a:cubicBezTo>
                <a:cubicBezTo>
                  <a:pt x="618" y="829"/>
                  <a:pt x="620" y="827"/>
                  <a:pt x="623" y="826"/>
                </a:cubicBezTo>
                <a:cubicBezTo>
                  <a:pt x="624" y="826"/>
                  <a:pt x="625" y="826"/>
                  <a:pt x="626" y="826"/>
                </a:cubicBezTo>
                <a:close/>
                <a:moveTo>
                  <a:pt x="5346" y="821"/>
                </a:moveTo>
                <a:cubicBezTo>
                  <a:pt x="5347" y="821"/>
                  <a:pt x="5347" y="821"/>
                  <a:pt x="5348" y="821"/>
                </a:cubicBezTo>
                <a:cubicBezTo>
                  <a:pt x="5356" y="828"/>
                  <a:pt x="5359" y="838"/>
                  <a:pt x="5355" y="848"/>
                </a:cubicBezTo>
                <a:cubicBezTo>
                  <a:pt x="5348" y="854"/>
                  <a:pt x="5341" y="852"/>
                  <a:pt x="5340" y="842"/>
                </a:cubicBezTo>
                <a:cubicBezTo>
                  <a:pt x="5338" y="831"/>
                  <a:pt x="5340" y="822"/>
                  <a:pt x="5346" y="821"/>
                </a:cubicBezTo>
                <a:close/>
                <a:moveTo>
                  <a:pt x="3655" y="813"/>
                </a:moveTo>
                <a:cubicBezTo>
                  <a:pt x="3656" y="812"/>
                  <a:pt x="3657" y="814"/>
                  <a:pt x="3658" y="818"/>
                </a:cubicBezTo>
                <a:cubicBezTo>
                  <a:pt x="3659" y="822"/>
                  <a:pt x="3658" y="825"/>
                  <a:pt x="3656" y="822"/>
                </a:cubicBezTo>
                <a:lnTo>
                  <a:pt x="3657" y="822"/>
                </a:lnTo>
                <a:cubicBezTo>
                  <a:pt x="3654" y="820"/>
                  <a:pt x="3653" y="817"/>
                  <a:pt x="3654" y="814"/>
                </a:cubicBezTo>
                <a:cubicBezTo>
                  <a:pt x="3654" y="813"/>
                  <a:pt x="3655" y="813"/>
                  <a:pt x="3655" y="813"/>
                </a:cubicBezTo>
                <a:close/>
                <a:moveTo>
                  <a:pt x="3425" y="809"/>
                </a:moveTo>
                <a:cubicBezTo>
                  <a:pt x="3427" y="809"/>
                  <a:pt x="3429" y="810"/>
                  <a:pt x="3429" y="812"/>
                </a:cubicBezTo>
                <a:lnTo>
                  <a:pt x="3430" y="811"/>
                </a:lnTo>
                <a:cubicBezTo>
                  <a:pt x="3430" y="812"/>
                  <a:pt x="3430" y="812"/>
                  <a:pt x="3430" y="812"/>
                </a:cubicBezTo>
                <a:cubicBezTo>
                  <a:pt x="3430" y="814"/>
                  <a:pt x="3427" y="816"/>
                  <a:pt x="3424" y="816"/>
                </a:cubicBezTo>
                <a:cubicBezTo>
                  <a:pt x="3421" y="816"/>
                  <a:pt x="3419" y="815"/>
                  <a:pt x="3419" y="814"/>
                </a:cubicBezTo>
                <a:cubicBezTo>
                  <a:pt x="3418" y="812"/>
                  <a:pt x="3420" y="810"/>
                  <a:pt x="3423" y="809"/>
                </a:cubicBezTo>
                <a:cubicBezTo>
                  <a:pt x="3423" y="809"/>
                  <a:pt x="3423" y="809"/>
                  <a:pt x="3423" y="809"/>
                </a:cubicBezTo>
                <a:cubicBezTo>
                  <a:pt x="3424" y="809"/>
                  <a:pt x="3425" y="809"/>
                  <a:pt x="3425" y="809"/>
                </a:cubicBezTo>
                <a:close/>
                <a:moveTo>
                  <a:pt x="5139" y="796"/>
                </a:moveTo>
                <a:cubicBezTo>
                  <a:pt x="5147" y="796"/>
                  <a:pt x="5149" y="801"/>
                  <a:pt x="5147" y="810"/>
                </a:cubicBezTo>
                <a:cubicBezTo>
                  <a:pt x="5145" y="819"/>
                  <a:pt x="5134" y="816"/>
                  <a:pt x="5133" y="806"/>
                </a:cubicBezTo>
                <a:cubicBezTo>
                  <a:pt x="5132" y="800"/>
                  <a:pt x="5134" y="797"/>
                  <a:pt x="5138" y="797"/>
                </a:cubicBezTo>
                <a:lnTo>
                  <a:pt x="5139" y="796"/>
                </a:lnTo>
                <a:close/>
                <a:moveTo>
                  <a:pt x="522" y="789"/>
                </a:moveTo>
                <a:cubicBezTo>
                  <a:pt x="524" y="789"/>
                  <a:pt x="526" y="790"/>
                  <a:pt x="527" y="792"/>
                </a:cubicBezTo>
                <a:cubicBezTo>
                  <a:pt x="528" y="797"/>
                  <a:pt x="521" y="801"/>
                  <a:pt x="519" y="799"/>
                </a:cubicBezTo>
                <a:cubicBezTo>
                  <a:pt x="517" y="797"/>
                  <a:pt x="517" y="793"/>
                  <a:pt x="518" y="790"/>
                </a:cubicBezTo>
                <a:cubicBezTo>
                  <a:pt x="518" y="789"/>
                  <a:pt x="520" y="789"/>
                  <a:pt x="522" y="789"/>
                </a:cubicBezTo>
                <a:close/>
                <a:moveTo>
                  <a:pt x="4134" y="787"/>
                </a:moveTo>
                <a:cubicBezTo>
                  <a:pt x="4135" y="787"/>
                  <a:pt x="4137" y="789"/>
                  <a:pt x="4137" y="792"/>
                </a:cubicBezTo>
                <a:cubicBezTo>
                  <a:pt x="4138" y="798"/>
                  <a:pt x="4138" y="802"/>
                  <a:pt x="4137" y="802"/>
                </a:cubicBezTo>
                <a:lnTo>
                  <a:pt x="4136" y="802"/>
                </a:lnTo>
                <a:cubicBezTo>
                  <a:pt x="4131" y="803"/>
                  <a:pt x="4128" y="793"/>
                  <a:pt x="4131" y="789"/>
                </a:cubicBezTo>
                <a:cubicBezTo>
                  <a:pt x="4132" y="787"/>
                  <a:pt x="4133" y="786"/>
                  <a:pt x="4134" y="787"/>
                </a:cubicBezTo>
                <a:close/>
                <a:moveTo>
                  <a:pt x="611" y="784"/>
                </a:moveTo>
                <a:cubicBezTo>
                  <a:pt x="614" y="783"/>
                  <a:pt x="618" y="791"/>
                  <a:pt x="620" y="800"/>
                </a:cubicBezTo>
                <a:cubicBezTo>
                  <a:pt x="622" y="810"/>
                  <a:pt x="621" y="818"/>
                  <a:pt x="618" y="819"/>
                </a:cubicBezTo>
                <a:lnTo>
                  <a:pt x="617" y="818"/>
                </a:lnTo>
                <a:cubicBezTo>
                  <a:pt x="614" y="819"/>
                  <a:pt x="611" y="812"/>
                  <a:pt x="609" y="802"/>
                </a:cubicBezTo>
                <a:cubicBezTo>
                  <a:pt x="607" y="792"/>
                  <a:pt x="608" y="784"/>
                  <a:pt x="611" y="784"/>
                </a:cubicBezTo>
                <a:close/>
                <a:moveTo>
                  <a:pt x="5182" y="781"/>
                </a:moveTo>
                <a:cubicBezTo>
                  <a:pt x="5187" y="782"/>
                  <a:pt x="5200" y="850"/>
                  <a:pt x="5203" y="899"/>
                </a:cubicBezTo>
                <a:lnTo>
                  <a:pt x="5204" y="898"/>
                </a:lnTo>
                <a:cubicBezTo>
                  <a:pt x="5209" y="961"/>
                  <a:pt x="5201" y="959"/>
                  <a:pt x="5190" y="891"/>
                </a:cubicBezTo>
                <a:cubicBezTo>
                  <a:pt x="5178" y="823"/>
                  <a:pt x="5177" y="785"/>
                  <a:pt x="5181" y="781"/>
                </a:cubicBezTo>
                <a:cubicBezTo>
                  <a:pt x="5182" y="781"/>
                  <a:pt x="5182" y="781"/>
                  <a:pt x="5182" y="781"/>
                </a:cubicBezTo>
                <a:close/>
                <a:moveTo>
                  <a:pt x="5737" y="771"/>
                </a:moveTo>
                <a:cubicBezTo>
                  <a:pt x="5745" y="772"/>
                  <a:pt x="5750" y="777"/>
                  <a:pt x="5745" y="782"/>
                </a:cubicBezTo>
                <a:cubicBezTo>
                  <a:pt x="5744" y="795"/>
                  <a:pt x="5744" y="807"/>
                  <a:pt x="5747" y="819"/>
                </a:cubicBezTo>
                <a:cubicBezTo>
                  <a:pt x="5754" y="868"/>
                  <a:pt x="5753" y="872"/>
                  <a:pt x="5742" y="839"/>
                </a:cubicBezTo>
                <a:cubicBezTo>
                  <a:pt x="5731" y="802"/>
                  <a:pt x="5728" y="773"/>
                  <a:pt x="5737" y="773"/>
                </a:cubicBezTo>
                <a:lnTo>
                  <a:pt x="5737" y="771"/>
                </a:lnTo>
                <a:close/>
                <a:moveTo>
                  <a:pt x="522" y="770"/>
                </a:moveTo>
                <a:cubicBezTo>
                  <a:pt x="524" y="770"/>
                  <a:pt x="524" y="774"/>
                  <a:pt x="519" y="780"/>
                </a:cubicBezTo>
                <a:cubicBezTo>
                  <a:pt x="514" y="786"/>
                  <a:pt x="514" y="786"/>
                  <a:pt x="514" y="781"/>
                </a:cubicBezTo>
                <a:cubicBezTo>
                  <a:pt x="513" y="778"/>
                  <a:pt x="514" y="774"/>
                  <a:pt x="518" y="772"/>
                </a:cubicBezTo>
                <a:lnTo>
                  <a:pt x="518" y="772"/>
                </a:lnTo>
                <a:cubicBezTo>
                  <a:pt x="519" y="771"/>
                  <a:pt x="521" y="770"/>
                  <a:pt x="522" y="770"/>
                </a:cubicBezTo>
                <a:close/>
                <a:moveTo>
                  <a:pt x="610" y="770"/>
                </a:moveTo>
                <a:cubicBezTo>
                  <a:pt x="613" y="770"/>
                  <a:pt x="613" y="771"/>
                  <a:pt x="613" y="773"/>
                </a:cubicBezTo>
                <a:lnTo>
                  <a:pt x="614" y="772"/>
                </a:lnTo>
                <a:cubicBezTo>
                  <a:pt x="614" y="773"/>
                  <a:pt x="614" y="773"/>
                  <a:pt x="614" y="774"/>
                </a:cubicBezTo>
                <a:cubicBezTo>
                  <a:pt x="614" y="776"/>
                  <a:pt x="611" y="778"/>
                  <a:pt x="608" y="778"/>
                </a:cubicBezTo>
                <a:cubicBezTo>
                  <a:pt x="605" y="778"/>
                  <a:pt x="603" y="777"/>
                  <a:pt x="604" y="774"/>
                </a:cubicBezTo>
                <a:cubicBezTo>
                  <a:pt x="606" y="772"/>
                  <a:pt x="607" y="770"/>
                  <a:pt x="610" y="770"/>
                </a:cubicBezTo>
                <a:close/>
                <a:moveTo>
                  <a:pt x="5456" y="763"/>
                </a:moveTo>
                <a:cubicBezTo>
                  <a:pt x="5456" y="763"/>
                  <a:pt x="5457" y="763"/>
                  <a:pt x="5458" y="764"/>
                </a:cubicBezTo>
                <a:cubicBezTo>
                  <a:pt x="5460" y="769"/>
                  <a:pt x="5462" y="775"/>
                  <a:pt x="5462" y="781"/>
                </a:cubicBezTo>
                <a:cubicBezTo>
                  <a:pt x="5462" y="801"/>
                  <a:pt x="5453" y="807"/>
                  <a:pt x="5450" y="788"/>
                </a:cubicBezTo>
                <a:cubicBezTo>
                  <a:pt x="5447" y="775"/>
                  <a:pt x="5451" y="762"/>
                  <a:pt x="5456" y="763"/>
                </a:cubicBezTo>
                <a:close/>
                <a:moveTo>
                  <a:pt x="5222" y="756"/>
                </a:moveTo>
                <a:cubicBezTo>
                  <a:pt x="5224" y="755"/>
                  <a:pt x="5225" y="757"/>
                  <a:pt x="5225" y="761"/>
                </a:cubicBezTo>
                <a:cubicBezTo>
                  <a:pt x="5226" y="765"/>
                  <a:pt x="5225" y="767"/>
                  <a:pt x="5223" y="765"/>
                </a:cubicBezTo>
                <a:lnTo>
                  <a:pt x="5224" y="764"/>
                </a:lnTo>
                <a:cubicBezTo>
                  <a:pt x="5222" y="762"/>
                  <a:pt x="5221" y="759"/>
                  <a:pt x="5221" y="757"/>
                </a:cubicBezTo>
                <a:cubicBezTo>
                  <a:pt x="5222" y="756"/>
                  <a:pt x="5222" y="756"/>
                  <a:pt x="5222" y="756"/>
                </a:cubicBezTo>
                <a:close/>
                <a:moveTo>
                  <a:pt x="3303" y="754"/>
                </a:moveTo>
                <a:lnTo>
                  <a:pt x="3312" y="763"/>
                </a:lnTo>
                <a:cubicBezTo>
                  <a:pt x="3322" y="774"/>
                  <a:pt x="3326" y="791"/>
                  <a:pt x="3319" y="795"/>
                </a:cubicBezTo>
                <a:cubicBezTo>
                  <a:pt x="3316" y="797"/>
                  <a:pt x="3312" y="796"/>
                  <a:pt x="3310" y="794"/>
                </a:cubicBezTo>
                <a:cubicBezTo>
                  <a:pt x="3301" y="785"/>
                  <a:pt x="3298" y="775"/>
                  <a:pt x="3300" y="763"/>
                </a:cubicBezTo>
                <a:lnTo>
                  <a:pt x="3303" y="754"/>
                </a:lnTo>
                <a:close/>
                <a:moveTo>
                  <a:pt x="3399" y="752"/>
                </a:moveTo>
                <a:cubicBezTo>
                  <a:pt x="3400" y="753"/>
                  <a:pt x="3401" y="755"/>
                  <a:pt x="3402" y="760"/>
                </a:cubicBezTo>
                <a:cubicBezTo>
                  <a:pt x="3403" y="765"/>
                  <a:pt x="3403" y="770"/>
                  <a:pt x="3401" y="775"/>
                </a:cubicBezTo>
                <a:cubicBezTo>
                  <a:pt x="3400" y="778"/>
                  <a:pt x="3397" y="780"/>
                  <a:pt x="3393" y="779"/>
                </a:cubicBezTo>
                <a:lnTo>
                  <a:pt x="3393" y="779"/>
                </a:lnTo>
                <a:cubicBezTo>
                  <a:pt x="3384" y="778"/>
                  <a:pt x="3385" y="766"/>
                  <a:pt x="3393" y="758"/>
                </a:cubicBezTo>
                <a:cubicBezTo>
                  <a:pt x="3396" y="754"/>
                  <a:pt x="3398" y="752"/>
                  <a:pt x="3399" y="752"/>
                </a:cubicBezTo>
                <a:close/>
                <a:moveTo>
                  <a:pt x="4132" y="749"/>
                </a:moveTo>
                <a:cubicBezTo>
                  <a:pt x="4136" y="750"/>
                  <a:pt x="4137" y="757"/>
                  <a:pt x="4131" y="764"/>
                </a:cubicBezTo>
                <a:cubicBezTo>
                  <a:pt x="4128" y="768"/>
                  <a:pt x="4126" y="767"/>
                  <a:pt x="4126" y="760"/>
                </a:cubicBezTo>
                <a:cubicBezTo>
                  <a:pt x="4125" y="755"/>
                  <a:pt x="4126" y="750"/>
                  <a:pt x="4129" y="750"/>
                </a:cubicBezTo>
                <a:cubicBezTo>
                  <a:pt x="4130" y="749"/>
                  <a:pt x="4131" y="749"/>
                  <a:pt x="4132" y="749"/>
                </a:cubicBezTo>
                <a:close/>
                <a:moveTo>
                  <a:pt x="4331" y="749"/>
                </a:moveTo>
                <a:cubicBezTo>
                  <a:pt x="4323" y="750"/>
                  <a:pt x="4323" y="760"/>
                  <a:pt x="4331" y="765"/>
                </a:cubicBezTo>
                <a:cubicBezTo>
                  <a:pt x="4340" y="770"/>
                  <a:pt x="4341" y="768"/>
                  <a:pt x="4339" y="759"/>
                </a:cubicBezTo>
                <a:lnTo>
                  <a:pt x="4338" y="759"/>
                </a:lnTo>
                <a:cubicBezTo>
                  <a:pt x="4337" y="753"/>
                  <a:pt x="4334" y="749"/>
                  <a:pt x="4331" y="749"/>
                </a:cubicBezTo>
                <a:close/>
                <a:moveTo>
                  <a:pt x="5463" y="743"/>
                </a:moveTo>
                <a:cubicBezTo>
                  <a:pt x="5464" y="743"/>
                  <a:pt x="5465" y="745"/>
                  <a:pt x="5466" y="748"/>
                </a:cubicBezTo>
                <a:cubicBezTo>
                  <a:pt x="5466" y="751"/>
                  <a:pt x="5464" y="753"/>
                  <a:pt x="5461" y="754"/>
                </a:cubicBezTo>
                <a:cubicBezTo>
                  <a:pt x="5458" y="754"/>
                  <a:pt x="5457" y="752"/>
                  <a:pt x="5458" y="749"/>
                </a:cubicBezTo>
                <a:cubicBezTo>
                  <a:pt x="5459" y="746"/>
                  <a:pt x="5461" y="743"/>
                  <a:pt x="5463" y="743"/>
                </a:cubicBezTo>
                <a:close/>
                <a:moveTo>
                  <a:pt x="5177" y="738"/>
                </a:moveTo>
                <a:cubicBezTo>
                  <a:pt x="5178" y="738"/>
                  <a:pt x="5179" y="739"/>
                  <a:pt x="5181" y="741"/>
                </a:cubicBezTo>
                <a:lnTo>
                  <a:pt x="5181" y="740"/>
                </a:lnTo>
                <a:cubicBezTo>
                  <a:pt x="5188" y="747"/>
                  <a:pt x="5189" y="749"/>
                  <a:pt x="5186" y="765"/>
                </a:cubicBezTo>
                <a:cubicBezTo>
                  <a:pt x="5184" y="776"/>
                  <a:pt x="5184" y="776"/>
                  <a:pt x="5178" y="769"/>
                </a:cubicBezTo>
                <a:cubicBezTo>
                  <a:pt x="5174" y="763"/>
                  <a:pt x="5172" y="755"/>
                  <a:pt x="5173" y="748"/>
                </a:cubicBezTo>
                <a:cubicBezTo>
                  <a:pt x="5174" y="741"/>
                  <a:pt x="5175" y="738"/>
                  <a:pt x="5177" y="738"/>
                </a:cubicBezTo>
                <a:close/>
                <a:moveTo>
                  <a:pt x="512" y="735"/>
                </a:moveTo>
                <a:cubicBezTo>
                  <a:pt x="513" y="735"/>
                  <a:pt x="513" y="735"/>
                  <a:pt x="514" y="735"/>
                </a:cubicBezTo>
                <a:cubicBezTo>
                  <a:pt x="515" y="735"/>
                  <a:pt x="516" y="736"/>
                  <a:pt x="516" y="736"/>
                </a:cubicBezTo>
                <a:cubicBezTo>
                  <a:pt x="523" y="740"/>
                  <a:pt x="523" y="741"/>
                  <a:pt x="518" y="751"/>
                </a:cubicBezTo>
                <a:lnTo>
                  <a:pt x="519" y="752"/>
                </a:lnTo>
                <a:cubicBezTo>
                  <a:pt x="515" y="758"/>
                  <a:pt x="513" y="758"/>
                  <a:pt x="510" y="750"/>
                </a:cubicBezTo>
                <a:cubicBezTo>
                  <a:pt x="504" y="743"/>
                  <a:pt x="507" y="736"/>
                  <a:pt x="512" y="735"/>
                </a:cubicBezTo>
                <a:close/>
                <a:moveTo>
                  <a:pt x="5732" y="733"/>
                </a:moveTo>
                <a:cubicBezTo>
                  <a:pt x="5732" y="733"/>
                  <a:pt x="5732" y="733"/>
                  <a:pt x="5732" y="733"/>
                </a:cubicBezTo>
                <a:cubicBezTo>
                  <a:pt x="5733" y="733"/>
                  <a:pt x="5734" y="735"/>
                  <a:pt x="5737" y="738"/>
                </a:cubicBezTo>
                <a:lnTo>
                  <a:pt x="5737" y="737"/>
                </a:lnTo>
                <a:cubicBezTo>
                  <a:pt x="5747" y="752"/>
                  <a:pt x="5744" y="760"/>
                  <a:pt x="5741" y="761"/>
                </a:cubicBezTo>
                <a:cubicBezTo>
                  <a:pt x="5738" y="761"/>
                  <a:pt x="5734" y="754"/>
                  <a:pt x="5732" y="745"/>
                </a:cubicBezTo>
                <a:cubicBezTo>
                  <a:pt x="5731" y="737"/>
                  <a:pt x="5731" y="733"/>
                  <a:pt x="5732" y="733"/>
                </a:cubicBezTo>
                <a:close/>
                <a:moveTo>
                  <a:pt x="3432" y="729"/>
                </a:moveTo>
                <a:cubicBezTo>
                  <a:pt x="3437" y="729"/>
                  <a:pt x="3439" y="732"/>
                  <a:pt x="3439" y="737"/>
                </a:cubicBezTo>
                <a:cubicBezTo>
                  <a:pt x="3440" y="742"/>
                  <a:pt x="3439" y="748"/>
                  <a:pt x="3437" y="753"/>
                </a:cubicBezTo>
                <a:cubicBezTo>
                  <a:pt x="3433" y="758"/>
                  <a:pt x="3430" y="764"/>
                  <a:pt x="3428" y="770"/>
                </a:cubicBezTo>
                <a:lnTo>
                  <a:pt x="3427" y="770"/>
                </a:lnTo>
                <a:cubicBezTo>
                  <a:pt x="3422" y="786"/>
                  <a:pt x="3413" y="780"/>
                  <a:pt x="3412" y="757"/>
                </a:cubicBezTo>
                <a:cubicBezTo>
                  <a:pt x="3411" y="735"/>
                  <a:pt x="3412" y="731"/>
                  <a:pt x="3426" y="729"/>
                </a:cubicBezTo>
                <a:cubicBezTo>
                  <a:pt x="3428" y="729"/>
                  <a:pt x="3430" y="729"/>
                  <a:pt x="3432" y="729"/>
                </a:cubicBezTo>
                <a:close/>
                <a:moveTo>
                  <a:pt x="4632" y="728"/>
                </a:moveTo>
                <a:cubicBezTo>
                  <a:pt x="4633" y="727"/>
                  <a:pt x="4635" y="728"/>
                  <a:pt x="4636" y="730"/>
                </a:cubicBezTo>
                <a:cubicBezTo>
                  <a:pt x="4644" y="735"/>
                  <a:pt x="4647" y="750"/>
                  <a:pt x="4639" y="751"/>
                </a:cubicBezTo>
                <a:cubicBezTo>
                  <a:pt x="4636" y="751"/>
                  <a:pt x="4632" y="746"/>
                  <a:pt x="4631" y="738"/>
                </a:cubicBezTo>
                <a:lnTo>
                  <a:pt x="4632" y="737"/>
                </a:lnTo>
                <a:cubicBezTo>
                  <a:pt x="4631" y="731"/>
                  <a:pt x="4631" y="728"/>
                  <a:pt x="4632" y="728"/>
                </a:cubicBezTo>
                <a:close/>
                <a:moveTo>
                  <a:pt x="3970" y="697"/>
                </a:moveTo>
                <a:cubicBezTo>
                  <a:pt x="3960" y="696"/>
                  <a:pt x="3958" y="705"/>
                  <a:pt x="3967" y="720"/>
                </a:cubicBezTo>
                <a:cubicBezTo>
                  <a:pt x="3979" y="740"/>
                  <a:pt x="4005" y="749"/>
                  <a:pt x="4005" y="735"/>
                </a:cubicBezTo>
                <a:lnTo>
                  <a:pt x="4005" y="732"/>
                </a:lnTo>
                <a:lnTo>
                  <a:pt x="4005" y="732"/>
                </a:lnTo>
                <a:lnTo>
                  <a:pt x="4005" y="731"/>
                </a:lnTo>
                <a:lnTo>
                  <a:pt x="4005" y="732"/>
                </a:lnTo>
                <a:lnTo>
                  <a:pt x="4004" y="728"/>
                </a:lnTo>
                <a:cubicBezTo>
                  <a:pt x="4002" y="726"/>
                  <a:pt x="3999" y="724"/>
                  <a:pt x="3997" y="724"/>
                </a:cubicBezTo>
                <a:cubicBezTo>
                  <a:pt x="3994" y="725"/>
                  <a:pt x="3991" y="719"/>
                  <a:pt x="3992" y="710"/>
                </a:cubicBezTo>
                <a:cubicBezTo>
                  <a:pt x="3993" y="700"/>
                  <a:pt x="3990" y="696"/>
                  <a:pt x="3989" y="698"/>
                </a:cubicBezTo>
                <a:cubicBezTo>
                  <a:pt x="3987" y="699"/>
                  <a:pt x="3980" y="700"/>
                  <a:pt x="3976" y="698"/>
                </a:cubicBezTo>
                <a:cubicBezTo>
                  <a:pt x="3974" y="698"/>
                  <a:pt x="3972" y="697"/>
                  <a:pt x="3970" y="697"/>
                </a:cubicBezTo>
                <a:close/>
                <a:moveTo>
                  <a:pt x="4116" y="690"/>
                </a:moveTo>
                <a:cubicBezTo>
                  <a:pt x="4126" y="702"/>
                  <a:pt x="4131" y="715"/>
                  <a:pt x="4130" y="729"/>
                </a:cubicBezTo>
                <a:cubicBezTo>
                  <a:pt x="4129" y="738"/>
                  <a:pt x="4121" y="737"/>
                  <a:pt x="4115" y="725"/>
                </a:cubicBezTo>
                <a:cubicBezTo>
                  <a:pt x="4110" y="712"/>
                  <a:pt x="4110" y="691"/>
                  <a:pt x="4116" y="690"/>
                </a:cubicBezTo>
                <a:close/>
                <a:moveTo>
                  <a:pt x="3437" y="679"/>
                </a:moveTo>
                <a:cubicBezTo>
                  <a:pt x="3439" y="678"/>
                  <a:pt x="3441" y="679"/>
                  <a:pt x="3441" y="682"/>
                </a:cubicBezTo>
                <a:cubicBezTo>
                  <a:pt x="3442" y="684"/>
                  <a:pt x="3440" y="688"/>
                  <a:pt x="3437" y="690"/>
                </a:cubicBezTo>
                <a:lnTo>
                  <a:pt x="3436" y="690"/>
                </a:lnTo>
                <a:cubicBezTo>
                  <a:pt x="3433" y="692"/>
                  <a:pt x="3429" y="691"/>
                  <a:pt x="3430" y="688"/>
                </a:cubicBezTo>
                <a:cubicBezTo>
                  <a:pt x="3430" y="685"/>
                  <a:pt x="3431" y="682"/>
                  <a:pt x="3435" y="679"/>
                </a:cubicBezTo>
                <a:cubicBezTo>
                  <a:pt x="3435" y="679"/>
                  <a:pt x="3436" y="679"/>
                  <a:pt x="3437" y="679"/>
                </a:cubicBezTo>
                <a:close/>
                <a:moveTo>
                  <a:pt x="617" y="677"/>
                </a:moveTo>
                <a:lnTo>
                  <a:pt x="618" y="684"/>
                </a:lnTo>
                <a:cubicBezTo>
                  <a:pt x="619" y="688"/>
                  <a:pt x="625" y="744"/>
                  <a:pt x="624" y="749"/>
                </a:cubicBezTo>
                <a:cubicBezTo>
                  <a:pt x="622" y="756"/>
                  <a:pt x="614" y="761"/>
                  <a:pt x="612" y="757"/>
                </a:cubicBezTo>
                <a:lnTo>
                  <a:pt x="611" y="758"/>
                </a:lnTo>
                <a:cubicBezTo>
                  <a:pt x="609" y="734"/>
                  <a:pt x="610" y="709"/>
                  <a:pt x="613" y="685"/>
                </a:cubicBezTo>
                <a:lnTo>
                  <a:pt x="617" y="677"/>
                </a:lnTo>
                <a:close/>
                <a:moveTo>
                  <a:pt x="5856" y="670"/>
                </a:moveTo>
                <a:cubicBezTo>
                  <a:pt x="5858" y="670"/>
                  <a:pt x="5861" y="675"/>
                  <a:pt x="5863" y="687"/>
                </a:cubicBezTo>
                <a:cubicBezTo>
                  <a:pt x="5888" y="791"/>
                  <a:pt x="5922" y="967"/>
                  <a:pt x="5919" y="972"/>
                </a:cubicBezTo>
                <a:cubicBezTo>
                  <a:pt x="5915" y="977"/>
                  <a:pt x="5916" y="979"/>
                  <a:pt x="5910" y="973"/>
                </a:cubicBezTo>
                <a:cubicBezTo>
                  <a:pt x="5905" y="968"/>
                  <a:pt x="5862" y="763"/>
                  <a:pt x="5854" y="710"/>
                </a:cubicBezTo>
                <a:lnTo>
                  <a:pt x="5855" y="709"/>
                </a:lnTo>
                <a:cubicBezTo>
                  <a:pt x="5852" y="686"/>
                  <a:pt x="5853" y="670"/>
                  <a:pt x="5856" y="670"/>
                </a:cubicBezTo>
                <a:close/>
                <a:moveTo>
                  <a:pt x="610" y="662"/>
                </a:moveTo>
                <a:cubicBezTo>
                  <a:pt x="611" y="662"/>
                  <a:pt x="612" y="664"/>
                  <a:pt x="613" y="667"/>
                </a:cubicBezTo>
                <a:cubicBezTo>
                  <a:pt x="613" y="671"/>
                  <a:pt x="612" y="672"/>
                  <a:pt x="610" y="670"/>
                </a:cubicBezTo>
                <a:cubicBezTo>
                  <a:pt x="607" y="668"/>
                  <a:pt x="607" y="665"/>
                  <a:pt x="609" y="663"/>
                </a:cubicBezTo>
                <a:lnTo>
                  <a:pt x="608" y="663"/>
                </a:lnTo>
                <a:cubicBezTo>
                  <a:pt x="609" y="662"/>
                  <a:pt x="609" y="662"/>
                  <a:pt x="610" y="662"/>
                </a:cubicBezTo>
                <a:close/>
                <a:moveTo>
                  <a:pt x="5441" y="662"/>
                </a:moveTo>
                <a:cubicBezTo>
                  <a:pt x="5446" y="662"/>
                  <a:pt x="5450" y="664"/>
                  <a:pt x="5447" y="667"/>
                </a:cubicBezTo>
                <a:cubicBezTo>
                  <a:pt x="5444" y="675"/>
                  <a:pt x="5443" y="683"/>
                  <a:pt x="5443" y="691"/>
                </a:cubicBezTo>
                <a:lnTo>
                  <a:pt x="5442" y="712"/>
                </a:lnTo>
                <a:lnTo>
                  <a:pt x="5437" y="689"/>
                </a:lnTo>
                <a:cubicBezTo>
                  <a:pt x="5434" y="681"/>
                  <a:pt x="5434" y="672"/>
                  <a:pt x="5437" y="663"/>
                </a:cubicBezTo>
                <a:cubicBezTo>
                  <a:pt x="5438" y="662"/>
                  <a:pt x="5440" y="662"/>
                  <a:pt x="5441" y="662"/>
                </a:cubicBezTo>
                <a:close/>
                <a:moveTo>
                  <a:pt x="3962" y="661"/>
                </a:moveTo>
                <a:cubicBezTo>
                  <a:pt x="3961" y="661"/>
                  <a:pt x="3959" y="662"/>
                  <a:pt x="3957" y="664"/>
                </a:cubicBezTo>
                <a:cubicBezTo>
                  <a:pt x="3948" y="674"/>
                  <a:pt x="3952" y="691"/>
                  <a:pt x="3963" y="690"/>
                </a:cubicBezTo>
                <a:lnTo>
                  <a:pt x="3963" y="690"/>
                </a:lnTo>
                <a:cubicBezTo>
                  <a:pt x="3970" y="689"/>
                  <a:pt x="3971" y="685"/>
                  <a:pt x="3968" y="673"/>
                </a:cubicBezTo>
                <a:cubicBezTo>
                  <a:pt x="3966" y="665"/>
                  <a:pt x="3964" y="661"/>
                  <a:pt x="3962" y="661"/>
                </a:cubicBezTo>
                <a:close/>
                <a:moveTo>
                  <a:pt x="511" y="659"/>
                </a:moveTo>
                <a:cubicBezTo>
                  <a:pt x="511" y="659"/>
                  <a:pt x="512" y="659"/>
                  <a:pt x="513" y="659"/>
                </a:cubicBezTo>
                <a:cubicBezTo>
                  <a:pt x="519" y="660"/>
                  <a:pt x="520" y="662"/>
                  <a:pt x="516" y="670"/>
                </a:cubicBezTo>
                <a:lnTo>
                  <a:pt x="516" y="670"/>
                </a:lnTo>
                <a:cubicBezTo>
                  <a:pt x="512" y="679"/>
                  <a:pt x="505" y="677"/>
                  <a:pt x="506" y="667"/>
                </a:cubicBezTo>
                <a:cubicBezTo>
                  <a:pt x="507" y="662"/>
                  <a:pt x="507" y="659"/>
                  <a:pt x="511" y="659"/>
                </a:cubicBezTo>
                <a:close/>
                <a:moveTo>
                  <a:pt x="5349" y="632"/>
                </a:moveTo>
                <a:cubicBezTo>
                  <a:pt x="5354" y="632"/>
                  <a:pt x="5354" y="636"/>
                  <a:pt x="5349" y="643"/>
                </a:cubicBezTo>
                <a:cubicBezTo>
                  <a:pt x="5345" y="648"/>
                  <a:pt x="5344" y="645"/>
                  <a:pt x="5343" y="641"/>
                </a:cubicBezTo>
                <a:cubicBezTo>
                  <a:pt x="5342" y="637"/>
                  <a:pt x="5344" y="633"/>
                  <a:pt x="5347" y="632"/>
                </a:cubicBezTo>
                <a:cubicBezTo>
                  <a:pt x="5348" y="632"/>
                  <a:pt x="5349" y="632"/>
                  <a:pt x="5349" y="632"/>
                </a:cubicBezTo>
                <a:close/>
                <a:moveTo>
                  <a:pt x="3391" y="619"/>
                </a:moveTo>
                <a:cubicBezTo>
                  <a:pt x="3392" y="619"/>
                  <a:pt x="3393" y="621"/>
                  <a:pt x="3394" y="625"/>
                </a:cubicBezTo>
                <a:cubicBezTo>
                  <a:pt x="3396" y="630"/>
                  <a:pt x="3401" y="634"/>
                  <a:pt x="3408" y="638"/>
                </a:cubicBezTo>
                <a:cubicBezTo>
                  <a:pt x="3415" y="641"/>
                  <a:pt x="3420" y="645"/>
                  <a:pt x="3423" y="649"/>
                </a:cubicBezTo>
                <a:cubicBezTo>
                  <a:pt x="3423" y="652"/>
                  <a:pt x="3428" y="654"/>
                  <a:pt x="3432" y="653"/>
                </a:cubicBezTo>
                <a:cubicBezTo>
                  <a:pt x="3445" y="651"/>
                  <a:pt x="3444" y="657"/>
                  <a:pt x="3431" y="662"/>
                </a:cubicBezTo>
                <a:lnTo>
                  <a:pt x="3431" y="662"/>
                </a:lnTo>
                <a:cubicBezTo>
                  <a:pt x="3419" y="670"/>
                  <a:pt x="3415" y="681"/>
                  <a:pt x="3421" y="690"/>
                </a:cubicBezTo>
                <a:cubicBezTo>
                  <a:pt x="3427" y="694"/>
                  <a:pt x="3418" y="705"/>
                  <a:pt x="3414" y="704"/>
                </a:cubicBezTo>
                <a:cubicBezTo>
                  <a:pt x="3411" y="703"/>
                  <a:pt x="3408" y="699"/>
                  <a:pt x="3407" y="693"/>
                </a:cubicBezTo>
                <a:cubicBezTo>
                  <a:pt x="3406" y="674"/>
                  <a:pt x="3401" y="669"/>
                  <a:pt x="3393" y="670"/>
                </a:cubicBezTo>
                <a:cubicBezTo>
                  <a:pt x="3385" y="671"/>
                  <a:pt x="3384" y="670"/>
                  <a:pt x="3383" y="649"/>
                </a:cubicBezTo>
                <a:cubicBezTo>
                  <a:pt x="3383" y="634"/>
                  <a:pt x="3388" y="619"/>
                  <a:pt x="3391" y="619"/>
                </a:cubicBezTo>
                <a:close/>
                <a:moveTo>
                  <a:pt x="616" y="619"/>
                </a:moveTo>
                <a:cubicBezTo>
                  <a:pt x="618" y="619"/>
                  <a:pt x="620" y="622"/>
                  <a:pt x="621" y="625"/>
                </a:cubicBezTo>
                <a:cubicBezTo>
                  <a:pt x="622" y="629"/>
                  <a:pt x="621" y="633"/>
                  <a:pt x="617" y="637"/>
                </a:cubicBezTo>
                <a:cubicBezTo>
                  <a:pt x="614" y="639"/>
                  <a:pt x="611" y="636"/>
                  <a:pt x="610" y="631"/>
                </a:cubicBezTo>
                <a:cubicBezTo>
                  <a:pt x="609" y="628"/>
                  <a:pt x="610" y="623"/>
                  <a:pt x="613" y="620"/>
                </a:cubicBezTo>
                <a:cubicBezTo>
                  <a:pt x="614" y="619"/>
                  <a:pt x="615" y="619"/>
                  <a:pt x="616" y="619"/>
                </a:cubicBezTo>
                <a:close/>
                <a:moveTo>
                  <a:pt x="5846" y="619"/>
                </a:moveTo>
                <a:cubicBezTo>
                  <a:pt x="5848" y="619"/>
                  <a:pt x="5850" y="625"/>
                  <a:pt x="5852" y="633"/>
                </a:cubicBezTo>
                <a:cubicBezTo>
                  <a:pt x="5854" y="642"/>
                  <a:pt x="5854" y="649"/>
                  <a:pt x="5852" y="648"/>
                </a:cubicBezTo>
                <a:lnTo>
                  <a:pt x="5853" y="647"/>
                </a:lnTo>
                <a:cubicBezTo>
                  <a:pt x="5846" y="639"/>
                  <a:pt x="5843" y="629"/>
                  <a:pt x="5845" y="619"/>
                </a:cubicBezTo>
                <a:cubicBezTo>
                  <a:pt x="5845" y="619"/>
                  <a:pt x="5845" y="619"/>
                  <a:pt x="5846" y="619"/>
                </a:cubicBezTo>
                <a:close/>
                <a:moveTo>
                  <a:pt x="5302" y="613"/>
                </a:moveTo>
                <a:cubicBezTo>
                  <a:pt x="5305" y="614"/>
                  <a:pt x="5311" y="635"/>
                  <a:pt x="5316" y="662"/>
                </a:cubicBezTo>
                <a:cubicBezTo>
                  <a:pt x="5322" y="690"/>
                  <a:pt x="5328" y="716"/>
                  <a:pt x="5331" y="720"/>
                </a:cubicBezTo>
                <a:cubicBezTo>
                  <a:pt x="5333" y="724"/>
                  <a:pt x="5333" y="729"/>
                  <a:pt x="5330" y="733"/>
                </a:cubicBezTo>
                <a:cubicBezTo>
                  <a:pt x="5327" y="743"/>
                  <a:pt x="5325" y="752"/>
                  <a:pt x="5326" y="762"/>
                </a:cubicBezTo>
                <a:cubicBezTo>
                  <a:pt x="5327" y="791"/>
                  <a:pt x="5316" y="783"/>
                  <a:pt x="5309" y="749"/>
                </a:cubicBezTo>
                <a:cubicBezTo>
                  <a:pt x="5301" y="709"/>
                  <a:pt x="5299" y="616"/>
                  <a:pt x="5301" y="614"/>
                </a:cubicBezTo>
                <a:cubicBezTo>
                  <a:pt x="5302" y="613"/>
                  <a:pt x="5302" y="613"/>
                  <a:pt x="5302" y="613"/>
                </a:cubicBezTo>
                <a:close/>
                <a:moveTo>
                  <a:pt x="5203" y="592"/>
                </a:moveTo>
                <a:cubicBezTo>
                  <a:pt x="5204" y="592"/>
                  <a:pt x="5204" y="595"/>
                  <a:pt x="5205" y="598"/>
                </a:cubicBezTo>
                <a:cubicBezTo>
                  <a:pt x="5206" y="603"/>
                  <a:pt x="5205" y="605"/>
                  <a:pt x="5203" y="603"/>
                </a:cubicBezTo>
                <a:cubicBezTo>
                  <a:pt x="5201" y="600"/>
                  <a:pt x="5200" y="597"/>
                  <a:pt x="5202" y="594"/>
                </a:cubicBezTo>
                <a:lnTo>
                  <a:pt x="5202" y="593"/>
                </a:lnTo>
                <a:cubicBezTo>
                  <a:pt x="5203" y="593"/>
                  <a:pt x="5203" y="592"/>
                  <a:pt x="5203" y="592"/>
                </a:cubicBezTo>
                <a:close/>
                <a:moveTo>
                  <a:pt x="4770" y="573"/>
                </a:moveTo>
                <a:cubicBezTo>
                  <a:pt x="4773" y="574"/>
                  <a:pt x="4776" y="581"/>
                  <a:pt x="4778" y="594"/>
                </a:cubicBezTo>
                <a:cubicBezTo>
                  <a:pt x="4780" y="603"/>
                  <a:pt x="4781" y="612"/>
                  <a:pt x="4778" y="621"/>
                </a:cubicBezTo>
                <a:cubicBezTo>
                  <a:pt x="4772" y="625"/>
                  <a:pt x="4765" y="609"/>
                  <a:pt x="4765" y="591"/>
                </a:cubicBezTo>
                <a:cubicBezTo>
                  <a:pt x="4764" y="578"/>
                  <a:pt x="4767" y="572"/>
                  <a:pt x="4770" y="573"/>
                </a:cubicBezTo>
                <a:close/>
                <a:moveTo>
                  <a:pt x="5137" y="566"/>
                </a:moveTo>
                <a:cubicBezTo>
                  <a:pt x="5141" y="566"/>
                  <a:pt x="5142" y="573"/>
                  <a:pt x="5139" y="596"/>
                </a:cubicBezTo>
                <a:cubicBezTo>
                  <a:pt x="5137" y="627"/>
                  <a:pt x="5136" y="668"/>
                  <a:pt x="5138" y="675"/>
                </a:cubicBezTo>
                <a:cubicBezTo>
                  <a:pt x="5138" y="680"/>
                  <a:pt x="5137" y="681"/>
                  <a:pt x="5133" y="679"/>
                </a:cubicBezTo>
                <a:cubicBezTo>
                  <a:pt x="5122" y="671"/>
                  <a:pt x="5122" y="568"/>
                  <a:pt x="5134" y="566"/>
                </a:cubicBezTo>
                <a:lnTo>
                  <a:pt x="5135" y="566"/>
                </a:lnTo>
                <a:cubicBezTo>
                  <a:pt x="5136" y="566"/>
                  <a:pt x="5136" y="565"/>
                  <a:pt x="5137" y="566"/>
                </a:cubicBezTo>
                <a:close/>
                <a:moveTo>
                  <a:pt x="502" y="559"/>
                </a:moveTo>
                <a:cubicBezTo>
                  <a:pt x="508" y="559"/>
                  <a:pt x="506" y="598"/>
                  <a:pt x="506" y="598"/>
                </a:cubicBezTo>
                <a:lnTo>
                  <a:pt x="505" y="599"/>
                </a:lnTo>
                <a:cubicBezTo>
                  <a:pt x="508" y="612"/>
                  <a:pt x="509" y="615"/>
                  <a:pt x="504" y="612"/>
                </a:cubicBezTo>
                <a:cubicBezTo>
                  <a:pt x="499" y="610"/>
                  <a:pt x="498" y="605"/>
                  <a:pt x="500" y="595"/>
                </a:cubicBezTo>
                <a:cubicBezTo>
                  <a:pt x="500" y="595"/>
                  <a:pt x="493" y="564"/>
                  <a:pt x="501" y="559"/>
                </a:cubicBezTo>
                <a:cubicBezTo>
                  <a:pt x="501" y="559"/>
                  <a:pt x="502" y="558"/>
                  <a:pt x="502" y="559"/>
                </a:cubicBezTo>
                <a:close/>
                <a:moveTo>
                  <a:pt x="5419" y="541"/>
                </a:moveTo>
                <a:cubicBezTo>
                  <a:pt x="5424" y="542"/>
                  <a:pt x="5434" y="586"/>
                  <a:pt x="5432" y="605"/>
                </a:cubicBezTo>
                <a:lnTo>
                  <a:pt x="5433" y="604"/>
                </a:lnTo>
                <a:cubicBezTo>
                  <a:pt x="5431" y="628"/>
                  <a:pt x="5423" y="617"/>
                  <a:pt x="5417" y="584"/>
                </a:cubicBezTo>
                <a:cubicBezTo>
                  <a:pt x="5414" y="570"/>
                  <a:pt x="5414" y="556"/>
                  <a:pt x="5418" y="541"/>
                </a:cubicBezTo>
                <a:cubicBezTo>
                  <a:pt x="5418" y="541"/>
                  <a:pt x="5418" y="541"/>
                  <a:pt x="5419" y="541"/>
                </a:cubicBezTo>
                <a:close/>
                <a:moveTo>
                  <a:pt x="3354" y="541"/>
                </a:moveTo>
                <a:cubicBezTo>
                  <a:pt x="3357" y="541"/>
                  <a:pt x="3358" y="542"/>
                  <a:pt x="3359" y="543"/>
                </a:cubicBezTo>
                <a:cubicBezTo>
                  <a:pt x="3359" y="545"/>
                  <a:pt x="3357" y="548"/>
                  <a:pt x="3354" y="549"/>
                </a:cubicBezTo>
                <a:cubicBezTo>
                  <a:pt x="3351" y="551"/>
                  <a:pt x="3348" y="550"/>
                  <a:pt x="3347" y="547"/>
                </a:cubicBezTo>
                <a:cubicBezTo>
                  <a:pt x="3347" y="544"/>
                  <a:pt x="3349" y="541"/>
                  <a:pt x="3352" y="541"/>
                </a:cubicBezTo>
                <a:cubicBezTo>
                  <a:pt x="3353" y="541"/>
                  <a:pt x="3354" y="541"/>
                  <a:pt x="3354" y="541"/>
                </a:cubicBezTo>
                <a:close/>
                <a:moveTo>
                  <a:pt x="4772" y="540"/>
                </a:moveTo>
                <a:cubicBezTo>
                  <a:pt x="4773" y="539"/>
                  <a:pt x="4774" y="542"/>
                  <a:pt x="4775" y="546"/>
                </a:cubicBezTo>
                <a:cubicBezTo>
                  <a:pt x="4777" y="554"/>
                  <a:pt x="4775" y="556"/>
                  <a:pt x="4770" y="554"/>
                </a:cubicBezTo>
                <a:cubicBezTo>
                  <a:pt x="4766" y="552"/>
                  <a:pt x="4765" y="549"/>
                  <a:pt x="4769" y="543"/>
                </a:cubicBezTo>
                <a:lnTo>
                  <a:pt x="4768" y="543"/>
                </a:lnTo>
                <a:cubicBezTo>
                  <a:pt x="4770" y="541"/>
                  <a:pt x="4771" y="540"/>
                  <a:pt x="4772" y="540"/>
                </a:cubicBezTo>
                <a:close/>
                <a:moveTo>
                  <a:pt x="3642" y="530"/>
                </a:moveTo>
                <a:cubicBezTo>
                  <a:pt x="3645" y="531"/>
                  <a:pt x="3644" y="538"/>
                  <a:pt x="3642" y="565"/>
                </a:cubicBezTo>
                <a:cubicBezTo>
                  <a:pt x="3641" y="580"/>
                  <a:pt x="3641" y="594"/>
                  <a:pt x="3642" y="609"/>
                </a:cubicBezTo>
                <a:cubicBezTo>
                  <a:pt x="3644" y="615"/>
                  <a:pt x="3643" y="622"/>
                  <a:pt x="3640" y="628"/>
                </a:cubicBezTo>
                <a:cubicBezTo>
                  <a:pt x="3632" y="633"/>
                  <a:pt x="3625" y="590"/>
                  <a:pt x="3628" y="559"/>
                </a:cubicBezTo>
                <a:lnTo>
                  <a:pt x="3629" y="559"/>
                </a:lnTo>
                <a:cubicBezTo>
                  <a:pt x="3628" y="549"/>
                  <a:pt x="3631" y="540"/>
                  <a:pt x="3637" y="531"/>
                </a:cubicBezTo>
                <a:cubicBezTo>
                  <a:pt x="3639" y="530"/>
                  <a:pt x="3641" y="530"/>
                  <a:pt x="3642" y="530"/>
                </a:cubicBezTo>
                <a:close/>
                <a:moveTo>
                  <a:pt x="4304" y="529"/>
                </a:moveTo>
                <a:cubicBezTo>
                  <a:pt x="4305" y="529"/>
                  <a:pt x="4306" y="531"/>
                  <a:pt x="4306" y="534"/>
                </a:cubicBezTo>
                <a:cubicBezTo>
                  <a:pt x="4307" y="538"/>
                  <a:pt x="4306" y="539"/>
                  <a:pt x="4303" y="537"/>
                </a:cubicBezTo>
                <a:lnTo>
                  <a:pt x="4305" y="535"/>
                </a:lnTo>
                <a:cubicBezTo>
                  <a:pt x="4303" y="532"/>
                  <a:pt x="4301" y="532"/>
                  <a:pt x="4303" y="530"/>
                </a:cubicBezTo>
                <a:cubicBezTo>
                  <a:pt x="4303" y="530"/>
                  <a:pt x="4303" y="529"/>
                  <a:pt x="4304" y="529"/>
                </a:cubicBezTo>
                <a:close/>
                <a:moveTo>
                  <a:pt x="5415" y="519"/>
                </a:moveTo>
                <a:lnTo>
                  <a:pt x="5414" y="519"/>
                </a:lnTo>
                <a:lnTo>
                  <a:pt x="5414" y="519"/>
                </a:lnTo>
                <a:lnTo>
                  <a:pt x="5415" y="519"/>
                </a:lnTo>
                <a:close/>
                <a:moveTo>
                  <a:pt x="5129" y="517"/>
                </a:moveTo>
                <a:cubicBezTo>
                  <a:pt x="5130" y="517"/>
                  <a:pt x="5131" y="519"/>
                  <a:pt x="5131" y="522"/>
                </a:cubicBezTo>
                <a:cubicBezTo>
                  <a:pt x="5132" y="526"/>
                  <a:pt x="5131" y="527"/>
                  <a:pt x="5128" y="525"/>
                </a:cubicBezTo>
                <a:cubicBezTo>
                  <a:pt x="5126" y="523"/>
                  <a:pt x="5126" y="520"/>
                  <a:pt x="5128" y="518"/>
                </a:cubicBezTo>
                <a:cubicBezTo>
                  <a:pt x="5128" y="517"/>
                  <a:pt x="5128" y="517"/>
                  <a:pt x="5129" y="517"/>
                </a:cubicBezTo>
                <a:close/>
                <a:moveTo>
                  <a:pt x="3396" y="516"/>
                </a:moveTo>
                <a:cubicBezTo>
                  <a:pt x="3399" y="516"/>
                  <a:pt x="3403" y="517"/>
                  <a:pt x="3405" y="518"/>
                </a:cubicBezTo>
                <a:cubicBezTo>
                  <a:pt x="3415" y="541"/>
                  <a:pt x="3421" y="564"/>
                  <a:pt x="3423" y="588"/>
                </a:cubicBezTo>
                <a:lnTo>
                  <a:pt x="3424" y="589"/>
                </a:lnTo>
                <a:cubicBezTo>
                  <a:pt x="3422" y="591"/>
                  <a:pt x="3419" y="594"/>
                  <a:pt x="3416" y="593"/>
                </a:cubicBezTo>
                <a:cubicBezTo>
                  <a:pt x="3413" y="592"/>
                  <a:pt x="3410" y="593"/>
                  <a:pt x="3410" y="595"/>
                </a:cubicBezTo>
                <a:cubicBezTo>
                  <a:pt x="3411" y="621"/>
                  <a:pt x="3402" y="618"/>
                  <a:pt x="3398" y="590"/>
                </a:cubicBezTo>
                <a:cubicBezTo>
                  <a:pt x="3397" y="580"/>
                  <a:pt x="3394" y="569"/>
                  <a:pt x="3389" y="560"/>
                </a:cubicBezTo>
                <a:cubicBezTo>
                  <a:pt x="3380" y="554"/>
                  <a:pt x="3383" y="518"/>
                  <a:pt x="3392" y="516"/>
                </a:cubicBezTo>
                <a:cubicBezTo>
                  <a:pt x="3393" y="516"/>
                  <a:pt x="3395" y="516"/>
                  <a:pt x="3396" y="516"/>
                </a:cubicBezTo>
                <a:close/>
                <a:moveTo>
                  <a:pt x="5194" y="515"/>
                </a:moveTo>
                <a:cubicBezTo>
                  <a:pt x="5195" y="515"/>
                  <a:pt x="5196" y="518"/>
                  <a:pt x="5197" y="522"/>
                </a:cubicBezTo>
                <a:cubicBezTo>
                  <a:pt x="5198" y="530"/>
                  <a:pt x="5196" y="532"/>
                  <a:pt x="5191" y="530"/>
                </a:cubicBezTo>
                <a:cubicBezTo>
                  <a:pt x="5187" y="528"/>
                  <a:pt x="5186" y="525"/>
                  <a:pt x="5190" y="519"/>
                </a:cubicBezTo>
                <a:lnTo>
                  <a:pt x="5191" y="518"/>
                </a:lnTo>
                <a:cubicBezTo>
                  <a:pt x="5192" y="516"/>
                  <a:pt x="5193" y="515"/>
                  <a:pt x="5194" y="515"/>
                </a:cubicBezTo>
                <a:close/>
                <a:moveTo>
                  <a:pt x="5415" y="514"/>
                </a:moveTo>
                <a:cubicBezTo>
                  <a:pt x="5417" y="514"/>
                  <a:pt x="5419" y="514"/>
                  <a:pt x="5419" y="515"/>
                </a:cubicBezTo>
                <a:cubicBezTo>
                  <a:pt x="5419" y="515"/>
                  <a:pt x="5418" y="517"/>
                  <a:pt x="5416" y="518"/>
                </a:cubicBezTo>
                <a:lnTo>
                  <a:pt x="5414" y="519"/>
                </a:lnTo>
                <a:lnTo>
                  <a:pt x="5412" y="520"/>
                </a:lnTo>
                <a:cubicBezTo>
                  <a:pt x="5410" y="520"/>
                  <a:pt x="5409" y="520"/>
                  <a:pt x="5408" y="519"/>
                </a:cubicBezTo>
                <a:cubicBezTo>
                  <a:pt x="5407" y="517"/>
                  <a:pt x="5409" y="515"/>
                  <a:pt x="5413" y="514"/>
                </a:cubicBezTo>
                <a:cubicBezTo>
                  <a:pt x="5414" y="514"/>
                  <a:pt x="5414" y="514"/>
                  <a:pt x="5415" y="514"/>
                </a:cubicBezTo>
                <a:close/>
                <a:moveTo>
                  <a:pt x="5824" y="508"/>
                </a:moveTo>
                <a:cubicBezTo>
                  <a:pt x="5829" y="509"/>
                  <a:pt x="5833" y="525"/>
                  <a:pt x="5835" y="549"/>
                </a:cubicBezTo>
                <a:cubicBezTo>
                  <a:pt x="5837" y="567"/>
                  <a:pt x="5835" y="572"/>
                  <a:pt x="5831" y="566"/>
                </a:cubicBezTo>
                <a:lnTo>
                  <a:pt x="5833" y="565"/>
                </a:lnTo>
                <a:cubicBezTo>
                  <a:pt x="5823" y="548"/>
                  <a:pt x="5819" y="529"/>
                  <a:pt x="5821" y="510"/>
                </a:cubicBezTo>
                <a:cubicBezTo>
                  <a:pt x="5822" y="509"/>
                  <a:pt x="5823" y="508"/>
                  <a:pt x="5824" y="508"/>
                </a:cubicBezTo>
                <a:close/>
                <a:moveTo>
                  <a:pt x="5123" y="493"/>
                </a:moveTo>
                <a:cubicBezTo>
                  <a:pt x="5124" y="493"/>
                  <a:pt x="5126" y="494"/>
                  <a:pt x="5130" y="496"/>
                </a:cubicBezTo>
                <a:cubicBezTo>
                  <a:pt x="5143" y="503"/>
                  <a:pt x="5144" y="507"/>
                  <a:pt x="5132" y="509"/>
                </a:cubicBezTo>
                <a:cubicBezTo>
                  <a:pt x="5127" y="510"/>
                  <a:pt x="5123" y="507"/>
                  <a:pt x="5122" y="500"/>
                </a:cubicBezTo>
                <a:cubicBezTo>
                  <a:pt x="5121" y="495"/>
                  <a:pt x="5121" y="492"/>
                  <a:pt x="5123" y="493"/>
                </a:cubicBezTo>
                <a:close/>
                <a:moveTo>
                  <a:pt x="5412" y="492"/>
                </a:moveTo>
                <a:cubicBezTo>
                  <a:pt x="5414" y="492"/>
                  <a:pt x="5415" y="492"/>
                  <a:pt x="5416" y="493"/>
                </a:cubicBezTo>
                <a:cubicBezTo>
                  <a:pt x="5416" y="494"/>
                  <a:pt x="5413" y="496"/>
                  <a:pt x="5410" y="498"/>
                </a:cubicBezTo>
                <a:lnTo>
                  <a:pt x="5410" y="498"/>
                </a:lnTo>
                <a:cubicBezTo>
                  <a:pt x="5407" y="500"/>
                  <a:pt x="5405" y="499"/>
                  <a:pt x="5404" y="497"/>
                </a:cubicBezTo>
                <a:cubicBezTo>
                  <a:pt x="5404" y="495"/>
                  <a:pt x="5406" y="493"/>
                  <a:pt x="5409" y="492"/>
                </a:cubicBezTo>
                <a:cubicBezTo>
                  <a:pt x="5410" y="492"/>
                  <a:pt x="5411" y="492"/>
                  <a:pt x="5412" y="492"/>
                </a:cubicBezTo>
                <a:close/>
                <a:moveTo>
                  <a:pt x="4761" y="487"/>
                </a:moveTo>
                <a:cubicBezTo>
                  <a:pt x="4763" y="487"/>
                  <a:pt x="4764" y="490"/>
                  <a:pt x="4765" y="495"/>
                </a:cubicBezTo>
                <a:cubicBezTo>
                  <a:pt x="4766" y="501"/>
                  <a:pt x="4765" y="507"/>
                  <a:pt x="4762" y="507"/>
                </a:cubicBezTo>
                <a:cubicBezTo>
                  <a:pt x="4754" y="508"/>
                  <a:pt x="4752" y="498"/>
                  <a:pt x="4758" y="490"/>
                </a:cubicBezTo>
                <a:cubicBezTo>
                  <a:pt x="4759" y="488"/>
                  <a:pt x="4761" y="487"/>
                  <a:pt x="4761" y="487"/>
                </a:cubicBezTo>
                <a:close/>
                <a:moveTo>
                  <a:pt x="5332" y="486"/>
                </a:moveTo>
                <a:cubicBezTo>
                  <a:pt x="5332" y="486"/>
                  <a:pt x="5332" y="486"/>
                  <a:pt x="5332" y="486"/>
                </a:cubicBezTo>
                <a:cubicBezTo>
                  <a:pt x="5334" y="487"/>
                  <a:pt x="5337" y="496"/>
                  <a:pt x="5340" y="515"/>
                </a:cubicBezTo>
                <a:cubicBezTo>
                  <a:pt x="5343" y="533"/>
                  <a:pt x="5345" y="564"/>
                  <a:pt x="5346" y="583"/>
                </a:cubicBezTo>
                <a:cubicBezTo>
                  <a:pt x="5347" y="595"/>
                  <a:pt x="5346" y="608"/>
                  <a:pt x="5342" y="621"/>
                </a:cubicBezTo>
                <a:cubicBezTo>
                  <a:pt x="5340" y="623"/>
                  <a:pt x="5337" y="615"/>
                  <a:pt x="5337" y="603"/>
                </a:cubicBezTo>
                <a:cubicBezTo>
                  <a:pt x="5337" y="591"/>
                  <a:pt x="5335" y="562"/>
                  <a:pt x="5331" y="537"/>
                </a:cubicBezTo>
                <a:cubicBezTo>
                  <a:pt x="5328" y="506"/>
                  <a:pt x="5329" y="487"/>
                  <a:pt x="5332" y="486"/>
                </a:cubicBezTo>
                <a:close/>
                <a:moveTo>
                  <a:pt x="5820" y="482"/>
                </a:moveTo>
                <a:cubicBezTo>
                  <a:pt x="5821" y="482"/>
                  <a:pt x="5821" y="482"/>
                  <a:pt x="5822" y="483"/>
                </a:cubicBezTo>
                <a:cubicBezTo>
                  <a:pt x="5825" y="484"/>
                  <a:pt x="5828" y="485"/>
                  <a:pt x="5829" y="487"/>
                </a:cubicBezTo>
                <a:cubicBezTo>
                  <a:pt x="5829" y="489"/>
                  <a:pt x="5827" y="491"/>
                  <a:pt x="5824" y="492"/>
                </a:cubicBezTo>
                <a:cubicBezTo>
                  <a:pt x="5820" y="492"/>
                  <a:pt x="5817" y="490"/>
                  <a:pt x="5817" y="487"/>
                </a:cubicBezTo>
                <a:lnTo>
                  <a:pt x="5818" y="486"/>
                </a:lnTo>
                <a:cubicBezTo>
                  <a:pt x="5817" y="484"/>
                  <a:pt x="5818" y="482"/>
                  <a:pt x="5820" y="482"/>
                </a:cubicBezTo>
                <a:close/>
                <a:moveTo>
                  <a:pt x="3435" y="480"/>
                </a:moveTo>
                <a:cubicBezTo>
                  <a:pt x="3436" y="479"/>
                  <a:pt x="3438" y="482"/>
                  <a:pt x="3440" y="488"/>
                </a:cubicBezTo>
                <a:cubicBezTo>
                  <a:pt x="3443" y="497"/>
                  <a:pt x="3444" y="506"/>
                  <a:pt x="3444" y="516"/>
                </a:cubicBezTo>
                <a:lnTo>
                  <a:pt x="3443" y="516"/>
                </a:lnTo>
                <a:cubicBezTo>
                  <a:pt x="3442" y="532"/>
                  <a:pt x="3437" y="537"/>
                  <a:pt x="3430" y="531"/>
                </a:cubicBezTo>
                <a:cubicBezTo>
                  <a:pt x="3426" y="525"/>
                  <a:pt x="3426" y="517"/>
                  <a:pt x="3429" y="510"/>
                </a:cubicBezTo>
                <a:cubicBezTo>
                  <a:pt x="3432" y="501"/>
                  <a:pt x="3433" y="492"/>
                  <a:pt x="3434" y="484"/>
                </a:cubicBezTo>
                <a:cubicBezTo>
                  <a:pt x="3434" y="481"/>
                  <a:pt x="3434" y="480"/>
                  <a:pt x="3435" y="480"/>
                </a:cubicBezTo>
                <a:close/>
                <a:moveTo>
                  <a:pt x="5328" y="468"/>
                </a:moveTo>
                <a:lnTo>
                  <a:pt x="5328" y="468"/>
                </a:lnTo>
                <a:cubicBezTo>
                  <a:pt x="5328" y="468"/>
                  <a:pt x="5328" y="468"/>
                  <a:pt x="5328" y="468"/>
                </a:cubicBezTo>
                <a:lnTo>
                  <a:pt x="5328" y="468"/>
                </a:lnTo>
                <a:close/>
                <a:moveTo>
                  <a:pt x="4285" y="460"/>
                </a:moveTo>
                <a:cubicBezTo>
                  <a:pt x="4284" y="460"/>
                  <a:pt x="4284" y="461"/>
                  <a:pt x="4283" y="462"/>
                </a:cubicBezTo>
                <a:cubicBezTo>
                  <a:pt x="4277" y="470"/>
                  <a:pt x="4281" y="493"/>
                  <a:pt x="4288" y="488"/>
                </a:cubicBezTo>
                <a:cubicBezTo>
                  <a:pt x="4291" y="482"/>
                  <a:pt x="4292" y="476"/>
                  <a:pt x="4290" y="471"/>
                </a:cubicBezTo>
                <a:cubicBezTo>
                  <a:pt x="4289" y="464"/>
                  <a:pt x="4288" y="460"/>
                  <a:pt x="4286" y="460"/>
                </a:cubicBezTo>
                <a:cubicBezTo>
                  <a:pt x="4286" y="460"/>
                  <a:pt x="4286" y="460"/>
                  <a:pt x="4285" y="460"/>
                </a:cubicBezTo>
                <a:close/>
                <a:moveTo>
                  <a:pt x="3455" y="459"/>
                </a:moveTo>
                <a:cubicBezTo>
                  <a:pt x="3458" y="459"/>
                  <a:pt x="3461" y="461"/>
                  <a:pt x="3461" y="464"/>
                </a:cubicBezTo>
                <a:cubicBezTo>
                  <a:pt x="3461" y="466"/>
                  <a:pt x="3460" y="469"/>
                  <a:pt x="3457" y="469"/>
                </a:cubicBezTo>
                <a:lnTo>
                  <a:pt x="3457" y="469"/>
                </a:lnTo>
                <a:cubicBezTo>
                  <a:pt x="3455" y="470"/>
                  <a:pt x="3452" y="468"/>
                  <a:pt x="3451" y="465"/>
                </a:cubicBezTo>
                <a:cubicBezTo>
                  <a:pt x="3450" y="462"/>
                  <a:pt x="3452" y="459"/>
                  <a:pt x="3455" y="459"/>
                </a:cubicBezTo>
                <a:close/>
                <a:moveTo>
                  <a:pt x="5301" y="459"/>
                </a:moveTo>
                <a:cubicBezTo>
                  <a:pt x="5309" y="464"/>
                  <a:pt x="5311" y="472"/>
                  <a:pt x="5303" y="480"/>
                </a:cubicBezTo>
                <a:cubicBezTo>
                  <a:pt x="5300" y="481"/>
                  <a:pt x="5297" y="478"/>
                  <a:pt x="5296" y="470"/>
                </a:cubicBezTo>
                <a:cubicBezTo>
                  <a:pt x="5294" y="463"/>
                  <a:pt x="5296" y="458"/>
                  <a:pt x="5300" y="459"/>
                </a:cubicBezTo>
                <a:lnTo>
                  <a:pt x="5301" y="459"/>
                </a:lnTo>
                <a:close/>
                <a:moveTo>
                  <a:pt x="4755" y="457"/>
                </a:moveTo>
                <a:cubicBezTo>
                  <a:pt x="4755" y="457"/>
                  <a:pt x="4756" y="458"/>
                  <a:pt x="4758" y="459"/>
                </a:cubicBezTo>
                <a:cubicBezTo>
                  <a:pt x="4765" y="464"/>
                  <a:pt x="4768" y="477"/>
                  <a:pt x="4761" y="481"/>
                </a:cubicBezTo>
                <a:cubicBezTo>
                  <a:pt x="4758" y="484"/>
                  <a:pt x="4754" y="479"/>
                  <a:pt x="4753" y="469"/>
                </a:cubicBezTo>
                <a:lnTo>
                  <a:pt x="4754" y="468"/>
                </a:lnTo>
                <a:cubicBezTo>
                  <a:pt x="4752" y="460"/>
                  <a:pt x="4753" y="456"/>
                  <a:pt x="4755" y="457"/>
                </a:cubicBezTo>
                <a:close/>
                <a:moveTo>
                  <a:pt x="4233" y="457"/>
                </a:moveTo>
                <a:cubicBezTo>
                  <a:pt x="4231" y="457"/>
                  <a:pt x="4228" y="457"/>
                  <a:pt x="4224" y="458"/>
                </a:cubicBezTo>
                <a:cubicBezTo>
                  <a:pt x="4219" y="460"/>
                  <a:pt x="4216" y="463"/>
                  <a:pt x="4222" y="485"/>
                </a:cubicBezTo>
                <a:cubicBezTo>
                  <a:pt x="4229" y="511"/>
                  <a:pt x="4237" y="518"/>
                  <a:pt x="4244" y="508"/>
                </a:cubicBezTo>
                <a:cubicBezTo>
                  <a:pt x="4245" y="490"/>
                  <a:pt x="4241" y="473"/>
                  <a:pt x="4233" y="457"/>
                </a:cubicBezTo>
                <a:cubicBezTo>
                  <a:pt x="4233" y="457"/>
                  <a:pt x="4233" y="457"/>
                  <a:pt x="4233" y="457"/>
                </a:cubicBezTo>
                <a:close/>
                <a:moveTo>
                  <a:pt x="3630" y="446"/>
                </a:moveTo>
                <a:cubicBezTo>
                  <a:pt x="3633" y="446"/>
                  <a:pt x="3636" y="452"/>
                  <a:pt x="3640" y="462"/>
                </a:cubicBezTo>
                <a:cubicBezTo>
                  <a:pt x="3644" y="471"/>
                  <a:pt x="3643" y="481"/>
                  <a:pt x="3637" y="491"/>
                </a:cubicBezTo>
                <a:lnTo>
                  <a:pt x="3628" y="505"/>
                </a:lnTo>
                <a:lnTo>
                  <a:pt x="3627" y="483"/>
                </a:lnTo>
                <a:cubicBezTo>
                  <a:pt x="3625" y="458"/>
                  <a:pt x="3627" y="445"/>
                  <a:pt x="3630" y="446"/>
                </a:cubicBezTo>
                <a:close/>
                <a:moveTo>
                  <a:pt x="5148" y="442"/>
                </a:moveTo>
                <a:cubicBezTo>
                  <a:pt x="5150" y="442"/>
                  <a:pt x="5153" y="445"/>
                  <a:pt x="5157" y="451"/>
                </a:cubicBezTo>
                <a:cubicBezTo>
                  <a:pt x="5163" y="464"/>
                  <a:pt x="5165" y="477"/>
                  <a:pt x="5165" y="491"/>
                </a:cubicBezTo>
                <a:cubicBezTo>
                  <a:pt x="5164" y="521"/>
                  <a:pt x="5166" y="551"/>
                  <a:pt x="5170" y="581"/>
                </a:cubicBezTo>
                <a:cubicBezTo>
                  <a:pt x="5174" y="607"/>
                  <a:pt x="5176" y="639"/>
                  <a:pt x="5175" y="651"/>
                </a:cubicBezTo>
                <a:cubicBezTo>
                  <a:pt x="5175" y="668"/>
                  <a:pt x="5176" y="684"/>
                  <a:pt x="5179" y="701"/>
                </a:cubicBezTo>
                <a:cubicBezTo>
                  <a:pt x="5182" y="718"/>
                  <a:pt x="5182" y="726"/>
                  <a:pt x="5178" y="722"/>
                </a:cubicBezTo>
                <a:cubicBezTo>
                  <a:pt x="5175" y="719"/>
                  <a:pt x="5173" y="715"/>
                  <a:pt x="5174" y="711"/>
                </a:cubicBezTo>
                <a:cubicBezTo>
                  <a:pt x="5175" y="708"/>
                  <a:pt x="5170" y="706"/>
                  <a:pt x="5163" y="706"/>
                </a:cubicBezTo>
                <a:cubicBezTo>
                  <a:pt x="5148" y="706"/>
                  <a:pt x="5145" y="699"/>
                  <a:pt x="5158" y="692"/>
                </a:cubicBezTo>
                <a:cubicBezTo>
                  <a:pt x="5166" y="688"/>
                  <a:pt x="5166" y="681"/>
                  <a:pt x="5163" y="653"/>
                </a:cubicBezTo>
                <a:cubicBezTo>
                  <a:pt x="5160" y="634"/>
                  <a:pt x="5155" y="601"/>
                  <a:pt x="5153" y="580"/>
                </a:cubicBezTo>
                <a:cubicBezTo>
                  <a:pt x="5151" y="558"/>
                  <a:pt x="5148" y="526"/>
                  <a:pt x="5145" y="509"/>
                </a:cubicBezTo>
                <a:cubicBezTo>
                  <a:pt x="5140" y="465"/>
                  <a:pt x="5141" y="441"/>
                  <a:pt x="5148" y="442"/>
                </a:cubicBezTo>
                <a:close/>
                <a:moveTo>
                  <a:pt x="3269" y="419"/>
                </a:moveTo>
                <a:cubicBezTo>
                  <a:pt x="3276" y="421"/>
                  <a:pt x="3275" y="438"/>
                  <a:pt x="3272" y="440"/>
                </a:cubicBezTo>
                <a:cubicBezTo>
                  <a:pt x="3269" y="442"/>
                  <a:pt x="3266" y="437"/>
                  <a:pt x="3265" y="431"/>
                </a:cubicBezTo>
                <a:cubicBezTo>
                  <a:pt x="3265" y="424"/>
                  <a:pt x="3267" y="419"/>
                  <a:pt x="3269" y="419"/>
                </a:cubicBezTo>
                <a:close/>
                <a:moveTo>
                  <a:pt x="3434" y="418"/>
                </a:moveTo>
                <a:cubicBezTo>
                  <a:pt x="3435" y="418"/>
                  <a:pt x="3437" y="421"/>
                  <a:pt x="3437" y="427"/>
                </a:cubicBezTo>
                <a:cubicBezTo>
                  <a:pt x="3439" y="434"/>
                  <a:pt x="3438" y="441"/>
                  <a:pt x="3434" y="441"/>
                </a:cubicBezTo>
                <a:lnTo>
                  <a:pt x="3435" y="441"/>
                </a:lnTo>
                <a:cubicBezTo>
                  <a:pt x="3427" y="442"/>
                  <a:pt x="3424" y="428"/>
                  <a:pt x="3430" y="420"/>
                </a:cubicBezTo>
                <a:cubicBezTo>
                  <a:pt x="3431" y="418"/>
                  <a:pt x="3433" y="417"/>
                  <a:pt x="3434" y="418"/>
                </a:cubicBezTo>
                <a:close/>
                <a:moveTo>
                  <a:pt x="5177" y="416"/>
                </a:moveTo>
                <a:cubicBezTo>
                  <a:pt x="5179" y="416"/>
                  <a:pt x="5181" y="417"/>
                  <a:pt x="5186" y="420"/>
                </a:cubicBezTo>
                <a:cubicBezTo>
                  <a:pt x="5198" y="426"/>
                  <a:pt x="5200" y="431"/>
                  <a:pt x="5190" y="431"/>
                </a:cubicBezTo>
                <a:lnTo>
                  <a:pt x="5191" y="430"/>
                </a:lnTo>
                <a:cubicBezTo>
                  <a:pt x="5187" y="430"/>
                  <a:pt x="5183" y="426"/>
                  <a:pt x="5179" y="423"/>
                </a:cubicBezTo>
                <a:cubicBezTo>
                  <a:pt x="5177" y="418"/>
                  <a:pt x="5175" y="415"/>
                  <a:pt x="5177" y="416"/>
                </a:cubicBezTo>
                <a:close/>
                <a:moveTo>
                  <a:pt x="3806" y="412"/>
                </a:moveTo>
                <a:cubicBezTo>
                  <a:pt x="3805" y="412"/>
                  <a:pt x="3803" y="413"/>
                  <a:pt x="3800" y="414"/>
                </a:cubicBezTo>
                <a:cubicBezTo>
                  <a:pt x="3796" y="418"/>
                  <a:pt x="3793" y="423"/>
                  <a:pt x="3793" y="427"/>
                </a:cubicBezTo>
                <a:cubicBezTo>
                  <a:pt x="3794" y="430"/>
                  <a:pt x="3798" y="432"/>
                  <a:pt x="3804" y="432"/>
                </a:cubicBezTo>
                <a:cubicBezTo>
                  <a:pt x="3809" y="431"/>
                  <a:pt x="3812" y="427"/>
                  <a:pt x="3810" y="420"/>
                </a:cubicBezTo>
                <a:cubicBezTo>
                  <a:pt x="3809" y="415"/>
                  <a:pt x="3808" y="412"/>
                  <a:pt x="3806" y="412"/>
                </a:cubicBezTo>
                <a:close/>
                <a:moveTo>
                  <a:pt x="5806" y="408"/>
                </a:moveTo>
                <a:cubicBezTo>
                  <a:pt x="5807" y="408"/>
                  <a:pt x="5808" y="410"/>
                  <a:pt x="5808" y="413"/>
                </a:cubicBezTo>
                <a:cubicBezTo>
                  <a:pt x="5809" y="417"/>
                  <a:pt x="5806" y="418"/>
                  <a:pt x="5803" y="418"/>
                </a:cubicBezTo>
                <a:cubicBezTo>
                  <a:pt x="5800" y="417"/>
                  <a:pt x="5798" y="415"/>
                  <a:pt x="5799" y="413"/>
                </a:cubicBezTo>
                <a:lnTo>
                  <a:pt x="5800" y="412"/>
                </a:lnTo>
                <a:cubicBezTo>
                  <a:pt x="5802" y="409"/>
                  <a:pt x="5804" y="408"/>
                  <a:pt x="5806" y="408"/>
                </a:cubicBezTo>
                <a:close/>
                <a:moveTo>
                  <a:pt x="5325" y="395"/>
                </a:moveTo>
                <a:cubicBezTo>
                  <a:pt x="5327" y="395"/>
                  <a:pt x="5329" y="396"/>
                  <a:pt x="5328" y="397"/>
                </a:cubicBezTo>
                <a:cubicBezTo>
                  <a:pt x="5328" y="399"/>
                  <a:pt x="5329" y="414"/>
                  <a:pt x="5329" y="432"/>
                </a:cubicBezTo>
                <a:cubicBezTo>
                  <a:pt x="5330" y="441"/>
                  <a:pt x="5330" y="450"/>
                  <a:pt x="5329" y="459"/>
                </a:cubicBezTo>
                <a:lnTo>
                  <a:pt x="5328" y="468"/>
                </a:lnTo>
                <a:lnTo>
                  <a:pt x="5328" y="468"/>
                </a:lnTo>
                <a:cubicBezTo>
                  <a:pt x="5328" y="466"/>
                  <a:pt x="5327" y="460"/>
                  <a:pt x="5326" y="452"/>
                </a:cubicBezTo>
                <a:cubicBezTo>
                  <a:pt x="5326" y="442"/>
                  <a:pt x="5323" y="425"/>
                  <a:pt x="5321" y="415"/>
                </a:cubicBezTo>
                <a:cubicBezTo>
                  <a:pt x="5319" y="404"/>
                  <a:pt x="5320" y="396"/>
                  <a:pt x="5323" y="395"/>
                </a:cubicBezTo>
                <a:cubicBezTo>
                  <a:pt x="5324" y="395"/>
                  <a:pt x="5324" y="395"/>
                  <a:pt x="5325" y="395"/>
                </a:cubicBezTo>
                <a:close/>
                <a:moveTo>
                  <a:pt x="4307" y="387"/>
                </a:moveTo>
                <a:cubicBezTo>
                  <a:pt x="4303" y="386"/>
                  <a:pt x="4301" y="402"/>
                  <a:pt x="4304" y="432"/>
                </a:cubicBezTo>
                <a:lnTo>
                  <a:pt x="4303" y="433"/>
                </a:lnTo>
                <a:cubicBezTo>
                  <a:pt x="4308" y="484"/>
                  <a:pt x="4304" y="504"/>
                  <a:pt x="4292" y="500"/>
                </a:cubicBezTo>
                <a:cubicBezTo>
                  <a:pt x="4284" y="498"/>
                  <a:pt x="4282" y="500"/>
                  <a:pt x="4279" y="512"/>
                </a:cubicBezTo>
                <a:cubicBezTo>
                  <a:pt x="4277" y="521"/>
                  <a:pt x="4277" y="530"/>
                  <a:pt x="4278" y="539"/>
                </a:cubicBezTo>
                <a:cubicBezTo>
                  <a:pt x="4280" y="547"/>
                  <a:pt x="4279" y="554"/>
                  <a:pt x="4276" y="562"/>
                </a:cubicBezTo>
                <a:cubicBezTo>
                  <a:pt x="4271" y="568"/>
                  <a:pt x="4272" y="574"/>
                  <a:pt x="4278" y="578"/>
                </a:cubicBezTo>
                <a:cubicBezTo>
                  <a:pt x="4287" y="584"/>
                  <a:pt x="4285" y="593"/>
                  <a:pt x="4272" y="606"/>
                </a:cubicBezTo>
                <a:cubicBezTo>
                  <a:pt x="4259" y="618"/>
                  <a:pt x="4263" y="696"/>
                  <a:pt x="4274" y="721"/>
                </a:cubicBezTo>
                <a:cubicBezTo>
                  <a:pt x="4278" y="730"/>
                  <a:pt x="4287" y="766"/>
                  <a:pt x="4294" y="802"/>
                </a:cubicBezTo>
                <a:cubicBezTo>
                  <a:pt x="4298" y="829"/>
                  <a:pt x="4305" y="856"/>
                  <a:pt x="4315" y="883"/>
                </a:cubicBezTo>
                <a:cubicBezTo>
                  <a:pt x="4322" y="897"/>
                  <a:pt x="4323" y="898"/>
                  <a:pt x="4321" y="887"/>
                </a:cubicBezTo>
                <a:cubicBezTo>
                  <a:pt x="4321" y="880"/>
                  <a:pt x="4323" y="873"/>
                  <a:pt x="4328" y="867"/>
                </a:cubicBezTo>
                <a:cubicBezTo>
                  <a:pt x="4335" y="862"/>
                  <a:pt x="4335" y="855"/>
                  <a:pt x="4329" y="850"/>
                </a:cubicBezTo>
                <a:cubicBezTo>
                  <a:pt x="4321" y="832"/>
                  <a:pt x="4315" y="812"/>
                  <a:pt x="4313" y="792"/>
                </a:cubicBezTo>
                <a:cubicBezTo>
                  <a:pt x="4304" y="743"/>
                  <a:pt x="4304" y="742"/>
                  <a:pt x="4316" y="733"/>
                </a:cubicBezTo>
                <a:cubicBezTo>
                  <a:pt x="4323" y="729"/>
                  <a:pt x="4331" y="725"/>
                  <a:pt x="4340" y="722"/>
                </a:cubicBezTo>
                <a:cubicBezTo>
                  <a:pt x="4354" y="718"/>
                  <a:pt x="4359" y="700"/>
                  <a:pt x="4348" y="687"/>
                </a:cubicBezTo>
                <a:cubicBezTo>
                  <a:pt x="4338" y="668"/>
                  <a:pt x="4335" y="647"/>
                  <a:pt x="4339" y="626"/>
                </a:cubicBezTo>
                <a:cubicBezTo>
                  <a:pt x="4342" y="616"/>
                  <a:pt x="4342" y="606"/>
                  <a:pt x="4340" y="596"/>
                </a:cubicBezTo>
                <a:cubicBezTo>
                  <a:pt x="4332" y="519"/>
                  <a:pt x="4326" y="443"/>
                  <a:pt x="4327" y="442"/>
                </a:cubicBezTo>
                <a:cubicBezTo>
                  <a:pt x="4324" y="425"/>
                  <a:pt x="4319" y="409"/>
                  <a:pt x="4311" y="394"/>
                </a:cubicBezTo>
                <a:cubicBezTo>
                  <a:pt x="4310" y="389"/>
                  <a:pt x="4308" y="387"/>
                  <a:pt x="4307" y="387"/>
                </a:cubicBezTo>
                <a:close/>
                <a:moveTo>
                  <a:pt x="5142" y="386"/>
                </a:moveTo>
                <a:cubicBezTo>
                  <a:pt x="5147" y="386"/>
                  <a:pt x="5149" y="392"/>
                  <a:pt x="5148" y="412"/>
                </a:cubicBezTo>
                <a:cubicBezTo>
                  <a:pt x="5147" y="426"/>
                  <a:pt x="5138" y="434"/>
                  <a:pt x="5136" y="422"/>
                </a:cubicBezTo>
                <a:cubicBezTo>
                  <a:pt x="5135" y="417"/>
                  <a:pt x="5131" y="412"/>
                  <a:pt x="5127" y="412"/>
                </a:cubicBezTo>
                <a:cubicBezTo>
                  <a:pt x="5117" y="411"/>
                  <a:pt x="5131" y="387"/>
                  <a:pt x="5139" y="386"/>
                </a:cubicBezTo>
                <a:cubicBezTo>
                  <a:pt x="5140" y="386"/>
                  <a:pt x="5141" y="386"/>
                  <a:pt x="5142" y="386"/>
                </a:cubicBezTo>
                <a:close/>
                <a:moveTo>
                  <a:pt x="4100" y="383"/>
                </a:moveTo>
                <a:cubicBezTo>
                  <a:pt x="4103" y="383"/>
                  <a:pt x="4106" y="388"/>
                  <a:pt x="4107" y="399"/>
                </a:cubicBezTo>
                <a:lnTo>
                  <a:pt x="4107" y="398"/>
                </a:lnTo>
                <a:cubicBezTo>
                  <a:pt x="4109" y="411"/>
                  <a:pt x="4108" y="415"/>
                  <a:pt x="4104" y="411"/>
                </a:cubicBezTo>
                <a:cubicBezTo>
                  <a:pt x="4095" y="402"/>
                  <a:pt x="4095" y="385"/>
                  <a:pt x="4099" y="383"/>
                </a:cubicBezTo>
                <a:cubicBezTo>
                  <a:pt x="4099" y="383"/>
                  <a:pt x="4099" y="383"/>
                  <a:pt x="4100" y="383"/>
                </a:cubicBezTo>
                <a:close/>
                <a:moveTo>
                  <a:pt x="3624" y="381"/>
                </a:moveTo>
                <a:cubicBezTo>
                  <a:pt x="3625" y="381"/>
                  <a:pt x="3626" y="384"/>
                  <a:pt x="3627" y="390"/>
                </a:cubicBezTo>
                <a:cubicBezTo>
                  <a:pt x="3628" y="398"/>
                  <a:pt x="3628" y="400"/>
                  <a:pt x="3626" y="396"/>
                </a:cubicBezTo>
                <a:lnTo>
                  <a:pt x="3627" y="396"/>
                </a:lnTo>
                <a:cubicBezTo>
                  <a:pt x="3624" y="392"/>
                  <a:pt x="3623" y="387"/>
                  <a:pt x="3623" y="382"/>
                </a:cubicBezTo>
                <a:cubicBezTo>
                  <a:pt x="3623" y="381"/>
                  <a:pt x="3624" y="381"/>
                  <a:pt x="3624" y="381"/>
                </a:cubicBezTo>
                <a:close/>
                <a:moveTo>
                  <a:pt x="5795" y="378"/>
                </a:moveTo>
                <a:cubicBezTo>
                  <a:pt x="5798" y="377"/>
                  <a:pt x="5802" y="382"/>
                  <a:pt x="5803" y="389"/>
                </a:cubicBezTo>
                <a:cubicBezTo>
                  <a:pt x="5805" y="396"/>
                  <a:pt x="5803" y="401"/>
                  <a:pt x="5800" y="402"/>
                </a:cubicBezTo>
                <a:cubicBezTo>
                  <a:pt x="5797" y="403"/>
                  <a:pt x="5793" y="398"/>
                  <a:pt x="5792" y="391"/>
                </a:cubicBezTo>
                <a:lnTo>
                  <a:pt x="5792" y="390"/>
                </a:lnTo>
                <a:cubicBezTo>
                  <a:pt x="5791" y="383"/>
                  <a:pt x="5792" y="378"/>
                  <a:pt x="5795" y="378"/>
                </a:cubicBezTo>
                <a:close/>
                <a:moveTo>
                  <a:pt x="5388" y="343"/>
                </a:moveTo>
                <a:cubicBezTo>
                  <a:pt x="5390" y="344"/>
                  <a:pt x="5393" y="347"/>
                  <a:pt x="5396" y="354"/>
                </a:cubicBezTo>
                <a:cubicBezTo>
                  <a:pt x="5403" y="369"/>
                  <a:pt x="5405" y="377"/>
                  <a:pt x="5402" y="379"/>
                </a:cubicBezTo>
                <a:cubicBezTo>
                  <a:pt x="5402" y="409"/>
                  <a:pt x="5404" y="438"/>
                  <a:pt x="5410" y="467"/>
                </a:cubicBezTo>
                <a:cubicBezTo>
                  <a:pt x="5413" y="482"/>
                  <a:pt x="5411" y="488"/>
                  <a:pt x="5408" y="487"/>
                </a:cubicBezTo>
                <a:cubicBezTo>
                  <a:pt x="5404" y="487"/>
                  <a:pt x="5402" y="482"/>
                  <a:pt x="5403" y="477"/>
                </a:cubicBezTo>
                <a:cubicBezTo>
                  <a:pt x="5402" y="454"/>
                  <a:pt x="5399" y="431"/>
                  <a:pt x="5393" y="409"/>
                </a:cubicBezTo>
                <a:cubicBezTo>
                  <a:pt x="5385" y="367"/>
                  <a:pt x="5383" y="342"/>
                  <a:pt x="5388" y="343"/>
                </a:cubicBezTo>
                <a:close/>
                <a:moveTo>
                  <a:pt x="3429" y="342"/>
                </a:moveTo>
                <a:cubicBezTo>
                  <a:pt x="3431" y="342"/>
                  <a:pt x="3434" y="346"/>
                  <a:pt x="3436" y="354"/>
                </a:cubicBezTo>
                <a:cubicBezTo>
                  <a:pt x="3438" y="359"/>
                  <a:pt x="3437" y="365"/>
                  <a:pt x="3433" y="371"/>
                </a:cubicBezTo>
                <a:cubicBezTo>
                  <a:pt x="3430" y="373"/>
                  <a:pt x="3426" y="368"/>
                  <a:pt x="3425" y="360"/>
                </a:cubicBezTo>
                <a:cubicBezTo>
                  <a:pt x="3423" y="354"/>
                  <a:pt x="3424" y="349"/>
                  <a:pt x="3428" y="343"/>
                </a:cubicBezTo>
                <a:cubicBezTo>
                  <a:pt x="3428" y="343"/>
                  <a:pt x="3428" y="343"/>
                  <a:pt x="3429" y="342"/>
                </a:cubicBezTo>
                <a:close/>
                <a:moveTo>
                  <a:pt x="5281" y="340"/>
                </a:moveTo>
                <a:cubicBezTo>
                  <a:pt x="5282" y="340"/>
                  <a:pt x="5282" y="344"/>
                  <a:pt x="5283" y="351"/>
                </a:cubicBezTo>
                <a:cubicBezTo>
                  <a:pt x="5286" y="363"/>
                  <a:pt x="5285" y="366"/>
                  <a:pt x="5280" y="362"/>
                </a:cubicBezTo>
                <a:cubicBezTo>
                  <a:pt x="5276" y="358"/>
                  <a:pt x="5276" y="352"/>
                  <a:pt x="5278" y="347"/>
                </a:cubicBezTo>
                <a:cubicBezTo>
                  <a:pt x="5279" y="342"/>
                  <a:pt x="5280" y="339"/>
                  <a:pt x="5281" y="340"/>
                </a:cubicBezTo>
                <a:close/>
                <a:moveTo>
                  <a:pt x="3248" y="335"/>
                </a:moveTo>
                <a:cubicBezTo>
                  <a:pt x="3254" y="334"/>
                  <a:pt x="3256" y="343"/>
                  <a:pt x="3257" y="365"/>
                </a:cubicBezTo>
                <a:cubicBezTo>
                  <a:pt x="3258" y="391"/>
                  <a:pt x="3255" y="389"/>
                  <a:pt x="3246" y="359"/>
                </a:cubicBezTo>
                <a:cubicBezTo>
                  <a:pt x="3243" y="352"/>
                  <a:pt x="3243" y="344"/>
                  <a:pt x="3245" y="336"/>
                </a:cubicBezTo>
                <a:cubicBezTo>
                  <a:pt x="3246" y="336"/>
                  <a:pt x="3247" y="336"/>
                  <a:pt x="3248" y="335"/>
                </a:cubicBezTo>
                <a:close/>
                <a:moveTo>
                  <a:pt x="3349" y="323"/>
                </a:moveTo>
                <a:cubicBezTo>
                  <a:pt x="3351" y="323"/>
                  <a:pt x="3351" y="325"/>
                  <a:pt x="3352" y="330"/>
                </a:cubicBezTo>
                <a:cubicBezTo>
                  <a:pt x="3353" y="336"/>
                  <a:pt x="3353" y="342"/>
                  <a:pt x="3352" y="347"/>
                </a:cubicBezTo>
                <a:lnTo>
                  <a:pt x="3352" y="347"/>
                </a:lnTo>
                <a:cubicBezTo>
                  <a:pt x="3349" y="358"/>
                  <a:pt x="3340" y="356"/>
                  <a:pt x="3337" y="344"/>
                </a:cubicBezTo>
                <a:cubicBezTo>
                  <a:pt x="3336" y="338"/>
                  <a:pt x="3338" y="332"/>
                  <a:pt x="3343" y="326"/>
                </a:cubicBezTo>
                <a:cubicBezTo>
                  <a:pt x="3346" y="324"/>
                  <a:pt x="3348" y="323"/>
                  <a:pt x="3349" y="323"/>
                </a:cubicBezTo>
                <a:close/>
                <a:moveTo>
                  <a:pt x="3635" y="302"/>
                </a:moveTo>
                <a:cubicBezTo>
                  <a:pt x="3635" y="302"/>
                  <a:pt x="3636" y="302"/>
                  <a:pt x="3636" y="303"/>
                </a:cubicBezTo>
                <a:cubicBezTo>
                  <a:pt x="3639" y="305"/>
                  <a:pt x="3639" y="308"/>
                  <a:pt x="3637" y="311"/>
                </a:cubicBezTo>
                <a:cubicBezTo>
                  <a:pt x="3635" y="313"/>
                  <a:pt x="3632" y="315"/>
                  <a:pt x="3630" y="313"/>
                </a:cubicBezTo>
                <a:lnTo>
                  <a:pt x="3631" y="313"/>
                </a:lnTo>
                <a:cubicBezTo>
                  <a:pt x="3628" y="311"/>
                  <a:pt x="3627" y="308"/>
                  <a:pt x="3629" y="305"/>
                </a:cubicBezTo>
                <a:cubicBezTo>
                  <a:pt x="3630" y="303"/>
                  <a:pt x="3633" y="302"/>
                  <a:pt x="3635" y="302"/>
                </a:cubicBezTo>
                <a:close/>
                <a:moveTo>
                  <a:pt x="4723" y="299"/>
                </a:moveTo>
                <a:cubicBezTo>
                  <a:pt x="4718" y="300"/>
                  <a:pt x="4714" y="311"/>
                  <a:pt x="4714" y="330"/>
                </a:cubicBezTo>
                <a:cubicBezTo>
                  <a:pt x="4712" y="435"/>
                  <a:pt x="4719" y="565"/>
                  <a:pt x="4731" y="642"/>
                </a:cubicBezTo>
                <a:cubicBezTo>
                  <a:pt x="4736" y="677"/>
                  <a:pt x="4742" y="720"/>
                  <a:pt x="4741" y="737"/>
                </a:cubicBezTo>
                <a:cubicBezTo>
                  <a:pt x="4740" y="754"/>
                  <a:pt x="4743" y="784"/>
                  <a:pt x="4745" y="804"/>
                </a:cubicBezTo>
                <a:cubicBezTo>
                  <a:pt x="4747" y="820"/>
                  <a:pt x="4747" y="836"/>
                  <a:pt x="4744" y="852"/>
                </a:cubicBezTo>
                <a:cubicBezTo>
                  <a:pt x="4741" y="860"/>
                  <a:pt x="4742" y="864"/>
                  <a:pt x="4746" y="867"/>
                </a:cubicBezTo>
                <a:cubicBezTo>
                  <a:pt x="4751" y="871"/>
                  <a:pt x="4753" y="877"/>
                  <a:pt x="4750" y="883"/>
                </a:cubicBezTo>
                <a:cubicBezTo>
                  <a:pt x="4749" y="890"/>
                  <a:pt x="4750" y="926"/>
                  <a:pt x="4754" y="963"/>
                </a:cubicBezTo>
                <a:cubicBezTo>
                  <a:pt x="4757" y="1000"/>
                  <a:pt x="4759" y="1032"/>
                  <a:pt x="4758" y="1034"/>
                </a:cubicBezTo>
                <a:cubicBezTo>
                  <a:pt x="4757" y="1049"/>
                  <a:pt x="4758" y="1064"/>
                  <a:pt x="4762" y="1079"/>
                </a:cubicBezTo>
                <a:cubicBezTo>
                  <a:pt x="4782" y="1208"/>
                  <a:pt x="4785" y="1216"/>
                  <a:pt x="4800" y="1214"/>
                </a:cubicBezTo>
                <a:cubicBezTo>
                  <a:pt x="4803" y="1213"/>
                  <a:pt x="4812" y="1218"/>
                  <a:pt x="4819" y="1224"/>
                </a:cubicBezTo>
                <a:cubicBezTo>
                  <a:pt x="4827" y="1230"/>
                  <a:pt x="4837" y="1239"/>
                  <a:pt x="4843" y="1244"/>
                </a:cubicBezTo>
                <a:cubicBezTo>
                  <a:pt x="4849" y="1249"/>
                  <a:pt x="4853" y="1256"/>
                  <a:pt x="4855" y="1263"/>
                </a:cubicBezTo>
                <a:cubicBezTo>
                  <a:pt x="4856" y="1268"/>
                  <a:pt x="4859" y="1272"/>
                  <a:pt x="4862" y="1270"/>
                </a:cubicBezTo>
                <a:cubicBezTo>
                  <a:pt x="4869" y="1266"/>
                  <a:pt x="4876" y="1278"/>
                  <a:pt x="4881" y="1299"/>
                </a:cubicBezTo>
                <a:cubicBezTo>
                  <a:pt x="4885" y="1320"/>
                  <a:pt x="4895" y="1330"/>
                  <a:pt x="4898" y="1318"/>
                </a:cubicBezTo>
                <a:cubicBezTo>
                  <a:pt x="4903" y="1302"/>
                  <a:pt x="4902" y="1287"/>
                  <a:pt x="4894" y="1273"/>
                </a:cubicBezTo>
                <a:cubicBezTo>
                  <a:pt x="4888" y="1259"/>
                  <a:pt x="4887" y="1252"/>
                  <a:pt x="4893" y="1248"/>
                </a:cubicBezTo>
                <a:cubicBezTo>
                  <a:pt x="4897" y="1243"/>
                  <a:pt x="4899" y="1238"/>
                  <a:pt x="4897" y="1233"/>
                </a:cubicBezTo>
                <a:cubicBezTo>
                  <a:pt x="4896" y="1226"/>
                  <a:pt x="4898" y="1220"/>
                  <a:pt x="4901" y="1214"/>
                </a:cubicBezTo>
                <a:cubicBezTo>
                  <a:pt x="4904" y="1190"/>
                  <a:pt x="4902" y="1166"/>
                  <a:pt x="4896" y="1144"/>
                </a:cubicBezTo>
                <a:cubicBezTo>
                  <a:pt x="4891" y="1110"/>
                  <a:pt x="4884" y="1070"/>
                  <a:pt x="4883" y="1055"/>
                </a:cubicBezTo>
                <a:cubicBezTo>
                  <a:pt x="4871" y="906"/>
                  <a:pt x="4854" y="779"/>
                  <a:pt x="4837" y="714"/>
                </a:cubicBezTo>
                <a:cubicBezTo>
                  <a:pt x="4831" y="700"/>
                  <a:pt x="4831" y="685"/>
                  <a:pt x="4837" y="670"/>
                </a:cubicBezTo>
                <a:cubicBezTo>
                  <a:pt x="4843" y="662"/>
                  <a:pt x="4842" y="653"/>
                  <a:pt x="4835" y="646"/>
                </a:cubicBezTo>
                <a:cubicBezTo>
                  <a:pt x="4829" y="640"/>
                  <a:pt x="4828" y="633"/>
                  <a:pt x="4830" y="626"/>
                </a:cubicBezTo>
                <a:cubicBezTo>
                  <a:pt x="4832" y="612"/>
                  <a:pt x="4830" y="599"/>
                  <a:pt x="4825" y="586"/>
                </a:cubicBezTo>
                <a:cubicBezTo>
                  <a:pt x="4816" y="561"/>
                  <a:pt x="4815" y="553"/>
                  <a:pt x="4820" y="544"/>
                </a:cubicBezTo>
                <a:cubicBezTo>
                  <a:pt x="4828" y="534"/>
                  <a:pt x="4827" y="523"/>
                  <a:pt x="4818" y="515"/>
                </a:cubicBezTo>
                <a:cubicBezTo>
                  <a:pt x="4813" y="508"/>
                  <a:pt x="4813" y="503"/>
                  <a:pt x="4816" y="500"/>
                </a:cubicBezTo>
                <a:cubicBezTo>
                  <a:pt x="4819" y="497"/>
                  <a:pt x="4819" y="492"/>
                  <a:pt x="4812" y="484"/>
                </a:cubicBezTo>
                <a:cubicBezTo>
                  <a:pt x="4804" y="472"/>
                  <a:pt x="4799" y="459"/>
                  <a:pt x="4795" y="446"/>
                </a:cubicBezTo>
                <a:cubicBezTo>
                  <a:pt x="4789" y="426"/>
                  <a:pt x="4784" y="420"/>
                  <a:pt x="4773" y="416"/>
                </a:cubicBezTo>
                <a:cubicBezTo>
                  <a:pt x="4762" y="412"/>
                  <a:pt x="4759" y="409"/>
                  <a:pt x="4757" y="379"/>
                </a:cubicBezTo>
                <a:cubicBezTo>
                  <a:pt x="4756" y="362"/>
                  <a:pt x="4752" y="346"/>
                  <a:pt x="4745" y="331"/>
                </a:cubicBezTo>
                <a:cubicBezTo>
                  <a:pt x="4739" y="322"/>
                  <a:pt x="4734" y="311"/>
                  <a:pt x="4731" y="306"/>
                </a:cubicBezTo>
                <a:cubicBezTo>
                  <a:pt x="4728" y="301"/>
                  <a:pt x="4726" y="299"/>
                  <a:pt x="4723" y="299"/>
                </a:cubicBezTo>
                <a:close/>
                <a:moveTo>
                  <a:pt x="884" y="294"/>
                </a:moveTo>
                <a:cubicBezTo>
                  <a:pt x="882" y="295"/>
                  <a:pt x="880" y="297"/>
                  <a:pt x="879" y="298"/>
                </a:cubicBezTo>
                <a:cubicBezTo>
                  <a:pt x="878" y="301"/>
                  <a:pt x="878" y="302"/>
                  <a:pt x="882" y="302"/>
                </a:cubicBezTo>
                <a:lnTo>
                  <a:pt x="882" y="301"/>
                </a:lnTo>
                <a:cubicBezTo>
                  <a:pt x="886" y="301"/>
                  <a:pt x="888" y="299"/>
                  <a:pt x="888" y="297"/>
                </a:cubicBezTo>
                <a:cubicBezTo>
                  <a:pt x="888" y="295"/>
                  <a:pt x="886" y="294"/>
                  <a:pt x="884" y="294"/>
                </a:cubicBezTo>
                <a:close/>
                <a:moveTo>
                  <a:pt x="3241" y="294"/>
                </a:moveTo>
                <a:cubicBezTo>
                  <a:pt x="3242" y="293"/>
                  <a:pt x="3243" y="296"/>
                  <a:pt x="3244" y="302"/>
                </a:cubicBezTo>
                <a:cubicBezTo>
                  <a:pt x="3245" y="308"/>
                  <a:pt x="3246" y="313"/>
                  <a:pt x="3240" y="314"/>
                </a:cubicBezTo>
                <a:cubicBezTo>
                  <a:pt x="3234" y="315"/>
                  <a:pt x="3233" y="309"/>
                  <a:pt x="3238" y="298"/>
                </a:cubicBezTo>
                <a:cubicBezTo>
                  <a:pt x="3239" y="296"/>
                  <a:pt x="3240" y="294"/>
                  <a:pt x="3241" y="294"/>
                </a:cubicBezTo>
                <a:close/>
                <a:moveTo>
                  <a:pt x="3203" y="285"/>
                </a:moveTo>
                <a:cubicBezTo>
                  <a:pt x="3204" y="284"/>
                  <a:pt x="3205" y="286"/>
                  <a:pt x="3206" y="289"/>
                </a:cubicBezTo>
                <a:cubicBezTo>
                  <a:pt x="3206" y="293"/>
                  <a:pt x="3205" y="294"/>
                  <a:pt x="3203" y="292"/>
                </a:cubicBezTo>
                <a:cubicBezTo>
                  <a:pt x="3200" y="290"/>
                  <a:pt x="3200" y="286"/>
                  <a:pt x="3202" y="285"/>
                </a:cubicBezTo>
                <a:cubicBezTo>
                  <a:pt x="3202" y="285"/>
                  <a:pt x="3202" y="285"/>
                  <a:pt x="3203" y="285"/>
                </a:cubicBezTo>
                <a:close/>
                <a:moveTo>
                  <a:pt x="5279" y="284"/>
                </a:moveTo>
                <a:cubicBezTo>
                  <a:pt x="5286" y="285"/>
                  <a:pt x="5288" y="300"/>
                  <a:pt x="5281" y="303"/>
                </a:cubicBezTo>
                <a:cubicBezTo>
                  <a:pt x="5275" y="307"/>
                  <a:pt x="5266" y="298"/>
                  <a:pt x="5269" y="291"/>
                </a:cubicBezTo>
                <a:cubicBezTo>
                  <a:pt x="5271" y="288"/>
                  <a:pt x="5274" y="285"/>
                  <a:pt x="5278" y="284"/>
                </a:cubicBezTo>
                <a:cubicBezTo>
                  <a:pt x="5278" y="284"/>
                  <a:pt x="5278" y="284"/>
                  <a:pt x="5279" y="284"/>
                </a:cubicBezTo>
                <a:close/>
                <a:moveTo>
                  <a:pt x="3643" y="281"/>
                </a:moveTo>
                <a:cubicBezTo>
                  <a:pt x="3645" y="281"/>
                  <a:pt x="3644" y="283"/>
                  <a:pt x="3640" y="289"/>
                </a:cubicBezTo>
                <a:cubicBezTo>
                  <a:pt x="3636" y="294"/>
                  <a:pt x="3635" y="292"/>
                  <a:pt x="3634" y="289"/>
                </a:cubicBezTo>
                <a:cubicBezTo>
                  <a:pt x="3634" y="285"/>
                  <a:pt x="3636" y="282"/>
                  <a:pt x="3639" y="282"/>
                </a:cubicBezTo>
                <a:cubicBezTo>
                  <a:pt x="3641" y="282"/>
                  <a:pt x="3642" y="281"/>
                  <a:pt x="3643" y="281"/>
                </a:cubicBezTo>
                <a:close/>
                <a:moveTo>
                  <a:pt x="743" y="272"/>
                </a:moveTo>
                <a:cubicBezTo>
                  <a:pt x="745" y="272"/>
                  <a:pt x="749" y="275"/>
                  <a:pt x="750" y="281"/>
                </a:cubicBezTo>
                <a:cubicBezTo>
                  <a:pt x="752" y="290"/>
                  <a:pt x="746" y="296"/>
                  <a:pt x="743" y="291"/>
                </a:cubicBezTo>
                <a:lnTo>
                  <a:pt x="744" y="291"/>
                </a:lnTo>
                <a:cubicBezTo>
                  <a:pt x="741" y="285"/>
                  <a:pt x="740" y="280"/>
                  <a:pt x="740" y="274"/>
                </a:cubicBezTo>
                <a:cubicBezTo>
                  <a:pt x="740" y="272"/>
                  <a:pt x="741" y="271"/>
                  <a:pt x="743" y="272"/>
                </a:cubicBezTo>
                <a:close/>
                <a:moveTo>
                  <a:pt x="1175" y="267"/>
                </a:moveTo>
                <a:cubicBezTo>
                  <a:pt x="1169" y="268"/>
                  <a:pt x="1166" y="272"/>
                  <a:pt x="1168" y="281"/>
                </a:cubicBezTo>
                <a:cubicBezTo>
                  <a:pt x="1170" y="293"/>
                  <a:pt x="1180" y="295"/>
                  <a:pt x="1188" y="290"/>
                </a:cubicBezTo>
                <a:lnTo>
                  <a:pt x="1188" y="290"/>
                </a:lnTo>
                <a:cubicBezTo>
                  <a:pt x="1195" y="286"/>
                  <a:pt x="1191" y="271"/>
                  <a:pt x="1181" y="268"/>
                </a:cubicBezTo>
                <a:cubicBezTo>
                  <a:pt x="1179" y="267"/>
                  <a:pt x="1177" y="267"/>
                  <a:pt x="1175" y="267"/>
                </a:cubicBezTo>
                <a:close/>
                <a:moveTo>
                  <a:pt x="3324" y="263"/>
                </a:moveTo>
                <a:cubicBezTo>
                  <a:pt x="3325" y="262"/>
                  <a:pt x="3327" y="264"/>
                  <a:pt x="3327" y="268"/>
                </a:cubicBezTo>
                <a:cubicBezTo>
                  <a:pt x="3328" y="272"/>
                  <a:pt x="3327" y="275"/>
                  <a:pt x="3325" y="273"/>
                </a:cubicBezTo>
                <a:cubicBezTo>
                  <a:pt x="3323" y="270"/>
                  <a:pt x="3322" y="267"/>
                  <a:pt x="3323" y="264"/>
                </a:cubicBezTo>
                <a:cubicBezTo>
                  <a:pt x="3324" y="263"/>
                  <a:pt x="3324" y="263"/>
                  <a:pt x="3324" y="263"/>
                </a:cubicBezTo>
                <a:close/>
                <a:moveTo>
                  <a:pt x="5118" y="262"/>
                </a:moveTo>
                <a:cubicBezTo>
                  <a:pt x="5120" y="262"/>
                  <a:pt x="5122" y="262"/>
                  <a:pt x="5126" y="264"/>
                </a:cubicBezTo>
                <a:cubicBezTo>
                  <a:pt x="5134" y="267"/>
                  <a:pt x="5137" y="273"/>
                  <a:pt x="5140" y="292"/>
                </a:cubicBezTo>
                <a:cubicBezTo>
                  <a:pt x="5141" y="305"/>
                  <a:pt x="5142" y="318"/>
                  <a:pt x="5142" y="322"/>
                </a:cubicBezTo>
                <a:cubicBezTo>
                  <a:pt x="5141" y="326"/>
                  <a:pt x="5136" y="329"/>
                  <a:pt x="5126" y="330"/>
                </a:cubicBezTo>
                <a:lnTo>
                  <a:pt x="5111" y="333"/>
                </a:lnTo>
                <a:lnTo>
                  <a:pt x="5109" y="301"/>
                </a:lnTo>
                <a:cubicBezTo>
                  <a:pt x="5107" y="271"/>
                  <a:pt x="5108" y="261"/>
                  <a:pt x="5118" y="262"/>
                </a:cubicBezTo>
                <a:close/>
                <a:moveTo>
                  <a:pt x="3154" y="254"/>
                </a:moveTo>
                <a:cubicBezTo>
                  <a:pt x="3166" y="255"/>
                  <a:pt x="3167" y="272"/>
                  <a:pt x="3158" y="273"/>
                </a:cubicBezTo>
                <a:cubicBezTo>
                  <a:pt x="3149" y="275"/>
                  <a:pt x="3138" y="264"/>
                  <a:pt x="3142" y="258"/>
                </a:cubicBezTo>
                <a:cubicBezTo>
                  <a:pt x="3145" y="255"/>
                  <a:pt x="3150" y="254"/>
                  <a:pt x="3154" y="254"/>
                </a:cubicBezTo>
                <a:close/>
                <a:moveTo>
                  <a:pt x="3425" y="238"/>
                </a:moveTo>
                <a:cubicBezTo>
                  <a:pt x="3432" y="239"/>
                  <a:pt x="3434" y="246"/>
                  <a:pt x="3426" y="250"/>
                </a:cubicBezTo>
                <a:lnTo>
                  <a:pt x="3427" y="250"/>
                </a:lnTo>
                <a:cubicBezTo>
                  <a:pt x="3418" y="254"/>
                  <a:pt x="3406" y="249"/>
                  <a:pt x="3410" y="244"/>
                </a:cubicBezTo>
                <a:cubicBezTo>
                  <a:pt x="3413" y="241"/>
                  <a:pt x="3417" y="239"/>
                  <a:pt x="3422" y="238"/>
                </a:cubicBezTo>
                <a:cubicBezTo>
                  <a:pt x="3423" y="238"/>
                  <a:pt x="3424" y="238"/>
                  <a:pt x="3425" y="238"/>
                </a:cubicBezTo>
                <a:close/>
                <a:moveTo>
                  <a:pt x="3632" y="227"/>
                </a:moveTo>
                <a:cubicBezTo>
                  <a:pt x="3633" y="227"/>
                  <a:pt x="3633" y="227"/>
                  <a:pt x="3633" y="227"/>
                </a:cubicBezTo>
                <a:cubicBezTo>
                  <a:pt x="3637" y="228"/>
                  <a:pt x="3639" y="229"/>
                  <a:pt x="3640" y="231"/>
                </a:cubicBezTo>
                <a:cubicBezTo>
                  <a:pt x="3640" y="234"/>
                  <a:pt x="3638" y="236"/>
                  <a:pt x="3636" y="238"/>
                </a:cubicBezTo>
                <a:cubicBezTo>
                  <a:pt x="3632" y="239"/>
                  <a:pt x="3629" y="237"/>
                  <a:pt x="3629" y="233"/>
                </a:cubicBezTo>
                <a:lnTo>
                  <a:pt x="3629" y="233"/>
                </a:lnTo>
                <a:cubicBezTo>
                  <a:pt x="3628" y="230"/>
                  <a:pt x="3630" y="227"/>
                  <a:pt x="3632" y="227"/>
                </a:cubicBezTo>
                <a:close/>
                <a:moveTo>
                  <a:pt x="4804" y="225"/>
                </a:moveTo>
                <a:cubicBezTo>
                  <a:pt x="4801" y="225"/>
                  <a:pt x="4794" y="229"/>
                  <a:pt x="4789" y="235"/>
                </a:cubicBezTo>
                <a:cubicBezTo>
                  <a:pt x="4782" y="245"/>
                  <a:pt x="4783" y="251"/>
                  <a:pt x="4792" y="280"/>
                </a:cubicBezTo>
                <a:cubicBezTo>
                  <a:pt x="4807" y="328"/>
                  <a:pt x="4819" y="326"/>
                  <a:pt x="4819" y="277"/>
                </a:cubicBezTo>
                <a:cubicBezTo>
                  <a:pt x="4819" y="249"/>
                  <a:pt x="4812" y="225"/>
                  <a:pt x="4804" y="225"/>
                </a:cubicBezTo>
                <a:close/>
                <a:moveTo>
                  <a:pt x="5378" y="224"/>
                </a:moveTo>
                <a:cubicBezTo>
                  <a:pt x="5386" y="224"/>
                  <a:pt x="5386" y="227"/>
                  <a:pt x="5382" y="242"/>
                </a:cubicBezTo>
                <a:cubicBezTo>
                  <a:pt x="5381" y="247"/>
                  <a:pt x="5382" y="252"/>
                  <a:pt x="5384" y="257"/>
                </a:cubicBezTo>
                <a:cubicBezTo>
                  <a:pt x="5387" y="261"/>
                  <a:pt x="5387" y="265"/>
                  <a:pt x="5386" y="270"/>
                </a:cubicBezTo>
                <a:lnTo>
                  <a:pt x="5384" y="280"/>
                </a:lnTo>
                <a:lnTo>
                  <a:pt x="5378" y="271"/>
                </a:lnTo>
                <a:cubicBezTo>
                  <a:pt x="5370" y="261"/>
                  <a:pt x="5370" y="224"/>
                  <a:pt x="5378" y="224"/>
                </a:cubicBezTo>
                <a:close/>
                <a:moveTo>
                  <a:pt x="3587" y="224"/>
                </a:moveTo>
                <a:cubicBezTo>
                  <a:pt x="3589" y="224"/>
                  <a:pt x="3591" y="225"/>
                  <a:pt x="3591" y="228"/>
                </a:cubicBezTo>
                <a:cubicBezTo>
                  <a:pt x="3592" y="232"/>
                  <a:pt x="3591" y="235"/>
                  <a:pt x="3587" y="238"/>
                </a:cubicBezTo>
                <a:cubicBezTo>
                  <a:pt x="3584" y="240"/>
                  <a:pt x="3581" y="238"/>
                  <a:pt x="3580" y="234"/>
                </a:cubicBezTo>
                <a:cubicBezTo>
                  <a:pt x="3579" y="231"/>
                  <a:pt x="3581" y="227"/>
                  <a:pt x="3584" y="224"/>
                </a:cubicBezTo>
                <a:lnTo>
                  <a:pt x="3585" y="224"/>
                </a:lnTo>
                <a:cubicBezTo>
                  <a:pt x="3585" y="224"/>
                  <a:pt x="3586" y="224"/>
                  <a:pt x="3587" y="224"/>
                </a:cubicBezTo>
                <a:close/>
                <a:moveTo>
                  <a:pt x="633" y="223"/>
                </a:moveTo>
                <a:cubicBezTo>
                  <a:pt x="636" y="223"/>
                  <a:pt x="638" y="224"/>
                  <a:pt x="639" y="227"/>
                </a:cubicBezTo>
                <a:cubicBezTo>
                  <a:pt x="639" y="229"/>
                  <a:pt x="639" y="245"/>
                  <a:pt x="639" y="263"/>
                </a:cubicBezTo>
                <a:cubicBezTo>
                  <a:pt x="641" y="273"/>
                  <a:pt x="639" y="284"/>
                  <a:pt x="634" y="295"/>
                </a:cubicBezTo>
                <a:lnTo>
                  <a:pt x="634" y="295"/>
                </a:lnTo>
                <a:cubicBezTo>
                  <a:pt x="626" y="274"/>
                  <a:pt x="623" y="251"/>
                  <a:pt x="625" y="229"/>
                </a:cubicBezTo>
                <a:cubicBezTo>
                  <a:pt x="627" y="226"/>
                  <a:pt x="630" y="224"/>
                  <a:pt x="633" y="223"/>
                </a:cubicBezTo>
                <a:close/>
                <a:moveTo>
                  <a:pt x="3678" y="222"/>
                </a:moveTo>
                <a:cubicBezTo>
                  <a:pt x="3679" y="222"/>
                  <a:pt x="3680" y="223"/>
                  <a:pt x="3681" y="228"/>
                </a:cubicBezTo>
                <a:cubicBezTo>
                  <a:pt x="3682" y="233"/>
                  <a:pt x="3681" y="238"/>
                  <a:pt x="3678" y="243"/>
                </a:cubicBezTo>
                <a:cubicBezTo>
                  <a:pt x="3675" y="248"/>
                  <a:pt x="3673" y="248"/>
                  <a:pt x="3672" y="241"/>
                </a:cubicBezTo>
                <a:lnTo>
                  <a:pt x="3673" y="241"/>
                </a:lnTo>
                <a:cubicBezTo>
                  <a:pt x="3671" y="236"/>
                  <a:pt x="3672" y="230"/>
                  <a:pt x="3675" y="225"/>
                </a:cubicBezTo>
                <a:cubicBezTo>
                  <a:pt x="3676" y="223"/>
                  <a:pt x="3677" y="222"/>
                  <a:pt x="3678" y="222"/>
                </a:cubicBezTo>
                <a:close/>
                <a:moveTo>
                  <a:pt x="4119" y="213"/>
                </a:moveTo>
                <a:cubicBezTo>
                  <a:pt x="4120" y="213"/>
                  <a:pt x="4122" y="213"/>
                  <a:pt x="4124" y="214"/>
                </a:cubicBezTo>
                <a:cubicBezTo>
                  <a:pt x="4127" y="215"/>
                  <a:pt x="4129" y="217"/>
                  <a:pt x="4129" y="218"/>
                </a:cubicBezTo>
                <a:cubicBezTo>
                  <a:pt x="4129" y="219"/>
                  <a:pt x="4131" y="233"/>
                  <a:pt x="4134" y="248"/>
                </a:cubicBezTo>
                <a:cubicBezTo>
                  <a:pt x="4136" y="264"/>
                  <a:pt x="4138" y="289"/>
                  <a:pt x="4137" y="305"/>
                </a:cubicBezTo>
                <a:cubicBezTo>
                  <a:pt x="4136" y="321"/>
                  <a:pt x="4137" y="353"/>
                  <a:pt x="4139" y="377"/>
                </a:cubicBezTo>
                <a:cubicBezTo>
                  <a:pt x="4140" y="400"/>
                  <a:pt x="4142" y="436"/>
                  <a:pt x="4142" y="457"/>
                </a:cubicBezTo>
                <a:cubicBezTo>
                  <a:pt x="4143" y="477"/>
                  <a:pt x="4146" y="508"/>
                  <a:pt x="4147" y="524"/>
                </a:cubicBezTo>
                <a:cubicBezTo>
                  <a:pt x="4149" y="541"/>
                  <a:pt x="4151" y="571"/>
                  <a:pt x="4154" y="591"/>
                </a:cubicBezTo>
                <a:cubicBezTo>
                  <a:pt x="4158" y="634"/>
                  <a:pt x="4154" y="648"/>
                  <a:pt x="4143" y="627"/>
                </a:cubicBezTo>
                <a:lnTo>
                  <a:pt x="4143" y="626"/>
                </a:lnTo>
                <a:cubicBezTo>
                  <a:pt x="4128" y="576"/>
                  <a:pt x="4122" y="525"/>
                  <a:pt x="4124" y="473"/>
                </a:cubicBezTo>
                <a:cubicBezTo>
                  <a:pt x="4129" y="450"/>
                  <a:pt x="4128" y="394"/>
                  <a:pt x="4121" y="277"/>
                </a:cubicBezTo>
                <a:cubicBezTo>
                  <a:pt x="4119" y="244"/>
                  <a:pt x="4117" y="214"/>
                  <a:pt x="4117" y="214"/>
                </a:cubicBezTo>
                <a:cubicBezTo>
                  <a:pt x="4117" y="213"/>
                  <a:pt x="4118" y="213"/>
                  <a:pt x="4119" y="213"/>
                </a:cubicBezTo>
                <a:close/>
                <a:moveTo>
                  <a:pt x="5118" y="212"/>
                </a:moveTo>
                <a:cubicBezTo>
                  <a:pt x="5125" y="213"/>
                  <a:pt x="5130" y="221"/>
                  <a:pt x="5130" y="234"/>
                </a:cubicBezTo>
                <a:cubicBezTo>
                  <a:pt x="5129" y="252"/>
                  <a:pt x="5119" y="257"/>
                  <a:pt x="5111" y="243"/>
                </a:cubicBezTo>
                <a:cubicBezTo>
                  <a:pt x="5102" y="226"/>
                  <a:pt x="5101" y="216"/>
                  <a:pt x="5110" y="213"/>
                </a:cubicBezTo>
                <a:lnTo>
                  <a:pt x="5110" y="213"/>
                </a:lnTo>
                <a:cubicBezTo>
                  <a:pt x="5111" y="212"/>
                  <a:pt x="5113" y="212"/>
                  <a:pt x="5114" y="212"/>
                </a:cubicBezTo>
                <a:cubicBezTo>
                  <a:pt x="5115" y="211"/>
                  <a:pt x="5116" y="211"/>
                  <a:pt x="5118" y="212"/>
                </a:cubicBezTo>
                <a:close/>
                <a:moveTo>
                  <a:pt x="5542" y="208"/>
                </a:moveTo>
                <a:cubicBezTo>
                  <a:pt x="5543" y="208"/>
                  <a:pt x="5543" y="208"/>
                  <a:pt x="5543" y="208"/>
                </a:cubicBezTo>
                <a:cubicBezTo>
                  <a:pt x="5544" y="208"/>
                  <a:pt x="5545" y="209"/>
                  <a:pt x="5546" y="210"/>
                </a:cubicBezTo>
                <a:cubicBezTo>
                  <a:pt x="5553" y="216"/>
                  <a:pt x="5560" y="238"/>
                  <a:pt x="5555" y="235"/>
                </a:cubicBezTo>
                <a:cubicBezTo>
                  <a:pt x="5551" y="230"/>
                  <a:pt x="5548" y="225"/>
                  <a:pt x="5546" y="219"/>
                </a:cubicBezTo>
                <a:cubicBezTo>
                  <a:pt x="5543" y="213"/>
                  <a:pt x="5542" y="208"/>
                  <a:pt x="5542" y="208"/>
                </a:cubicBezTo>
                <a:close/>
                <a:moveTo>
                  <a:pt x="3240" y="208"/>
                </a:moveTo>
                <a:cubicBezTo>
                  <a:pt x="3243" y="208"/>
                  <a:pt x="3244" y="210"/>
                  <a:pt x="3245" y="214"/>
                </a:cubicBezTo>
                <a:cubicBezTo>
                  <a:pt x="3247" y="220"/>
                  <a:pt x="3245" y="223"/>
                  <a:pt x="3241" y="222"/>
                </a:cubicBezTo>
                <a:lnTo>
                  <a:pt x="3241" y="222"/>
                </a:lnTo>
                <a:cubicBezTo>
                  <a:pt x="3237" y="221"/>
                  <a:pt x="3234" y="219"/>
                  <a:pt x="3234" y="216"/>
                </a:cubicBezTo>
                <a:cubicBezTo>
                  <a:pt x="3233" y="213"/>
                  <a:pt x="3235" y="211"/>
                  <a:pt x="3238" y="208"/>
                </a:cubicBezTo>
                <a:cubicBezTo>
                  <a:pt x="3239" y="208"/>
                  <a:pt x="3240" y="208"/>
                  <a:pt x="3240" y="208"/>
                </a:cubicBezTo>
                <a:close/>
                <a:moveTo>
                  <a:pt x="3982" y="206"/>
                </a:moveTo>
                <a:cubicBezTo>
                  <a:pt x="3983" y="206"/>
                  <a:pt x="3984" y="207"/>
                  <a:pt x="3984" y="210"/>
                </a:cubicBezTo>
                <a:cubicBezTo>
                  <a:pt x="3985" y="215"/>
                  <a:pt x="3984" y="216"/>
                  <a:pt x="3981" y="213"/>
                </a:cubicBezTo>
                <a:lnTo>
                  <a:pt x="3982" y="213"/>
                </a:lnTo>
                <a:cubicBezTo>
                  <a:pt x="3980" y="211"/>
                  <a:pt x="3979" y="209"/>
                  <a:pt x="3980" y="206"/>
                </a:cubicBezTo>
                <a:cubicBezTo>
                  <a:pt x="3981" y="206"/>
                  <a:pt x="3981" y="206"/>
                  <a:pt x="3982" y="206"/>
                </a:cubicBezTo>
                <a:close/>
                <a:moveTo>
                  <a:pt x="3932" y="202"/>
                </a:moveTo>
                <a:cubicBezTo>
                  <a:pt x="3937" y="202"/>
                  <a:pt x="3941" y="215"/>
                  <a:pt x="3939" y="225"/>
                </a:cubicBezTo>
                <a:cubicBezTo>
                  <a:pt x="3938" y="234"/>
                  <a:pt x="3937" y="234"/>
                  <a:pt x="3934" y="219"/>
                </a:cubicBezTo>
                <a:cubicBezTo>
                  <a:pt x="3931" y="214"/>
                  <a:pt x="3931" y="208"/>
                  <a:pt x="3931" y="203"/>
                </a:cubicBezTo>
                <a:lnTo>
                  <a:pt x="3932" y="202"/>
                </a:lnTo>
                <a:close/>
                <a:moveTo>
                  <a:pt x="3254" y="179"/>
                </a:moveTo>
                <a:cubicBezTo>
                  <a:pt x="3255" y="179"/>
                  <a:pt x="3257" y="181"/>
                  <a:pt x="3257" y="184"/>
                </a:cubicBezTo>
                <a:cubicBezTo>
                  <a:pt x="3258" y="188"/>
                  <a:pt x="3256" y="189"/>
                  <a:pt x="3254" y="186"/>
                </a:cubicBezTo>
                <a:cubicBezTo>
                  <a:pt x="3252" y="185"/>
                  <a:pt x="3251" y="182"/>
                  <a:pt x="3253" y="180"/>
                </a:cubicBezTo>
                <a:cubicBezTo>
                  <a:pt x="3254" y="179"/>
                  <a:pt x="3254" y="179"/>
                  <a:pt x="3254" y="179"/>
                </a:cubicBezTo>
                <a:close/>
                <a:moveTo>
                  <a:pt x="5265" y="179"/>
                </a:moveTo>
                <a:cubicBezTo>
                  <a:pt x="5269" y="179"/>
                  <a:pt x="5270" y="187"/>
                  <a:pt x="5275" y="238"/>
                </a:cubicBezTo>
                <a:cubicBezTo>
                  <a:pt x="5277" y="259"/>
                  <a:pt x="5276" y="272"/>
                  <a:pt x="5271" y="273"/>
                </a:cubicBezTo>
                <a:cubicBezTo>
                  <a:pt x="5266" y="275"/>
                  <a:pt x="5264" y="269"/>
                  <a:pt x="5262" y="246"/>
                </a:cubicBezTo>
                <a:cubicBezTo>
                  <a:pt x="5261" y="230"/>
                  <a:pt x="5259" y="214"/>
                  <a:pt x="5258" y="210"/>
                </a:cubicBezTo>
                <a:cubicBezTo>
                  <a:pt x="5255" y="197"/>
                  <a:pt x="5258" y="180"/>
                  <a:pt x="5263" y="179"/>
                </a:cubicBezTo>
                <a:cubicBezTo>
                  <a:pt x="5264" y="179"/>
                  <a:pt x="5265" y="179"/>
                  <a:pt x="5265" y="179"/>
                </a:cubicBezTo>
                <a:close/>
                <a:moveTo>
                  <a:pt x="3672" y="177"/>
                </a:moveTo>
                <a:cubicBezTo>
                  <a:pt x="3673" y="177"/>
                  <a:pt x="3674" y="179"/>
                  <a:pt x="3675" y="182"/>
                </a:cubicBezTo>
                <a:cubicBezTo>
                  <a:pt x="3675" y="186"/>
                  <a:pt x="3674" y="187"/>
                  <a:pt x="3671" y="185"/>
                </a:cubicBezTo>
                <a:lnTo>
                  <a:pt x="3669" y="184"/>
                </a:lnTo>
                <a:cubicBezTo>
                  <a:pt x="3668" y="182"/>
                  <a:pt x="3669" y="180"/>
                  <a:pt x="3671" y="178"/>
                </a:cubicBezTo>
                <a:cubicBezTo>
                  <a:pt x="3671" y="178"/>
                  <a:pt x="3672" y="177"/>
                  <a:pt x="3672" y="177"/>
                </a:cubicBezTo>
                <a:close/>
                <a:moveTo>
                  <a:pt x="1048" y="172"/>
                </a:moveTo>
                <a:cubicBezTo>
                  <a:pt x="1047" y="171"/>
                  <a:pt x="1045" y="173"/>
                  <a:pt x="1042" y="177"/>
                </a:cubicBezTo>
                <a:cubicBezTo>
                  <a:pt x="1034" y="185"/>
                  <a:pt x="1034" y="202"/>
                  <a:pt x="1043" y="200"/>
                </a:cubicBezTo>
                <a:cubicBezTo>
                  <a:pt x="1050" y="199"/>
                  <a:pt x="1053" y="192"/>
                  <a:pt x="1051" y="180"/>
                </a:cubicBezTo>
                <a:cubicBezTo>
                  <a:pt x="1050" y="175"/>
                  <a:pt x="1050" y="172"/>
                  <a:pt x="1048" y="172"/>
                </a:cubicBezTo>
                <a:close/>
                <a:moveTo>
                  <a:pt x="5542" y="171"/>
                </a:moveTo>
                <a:cubicBezTo>
                  <a:pt x="5546" y="172"/>
                  <a:pt x="5548" y="183"/>
                  <a:pt x="5543" y="193"/>
                </a:cubicBezTo>
                <a:cubicBezTo>
                  <a:pt x="5540" y="199"/>
                  <a:pt x="5538" y="198"/>
                  <a:pt x="5537" y="188"/>
                </a:cubicBezTo>
                <a:lnTo>
                  <a:pt x="5536" y="188"/>
                </a:lnTo>
                <a:cubicBezTo>
                  <a:pt x="5535" y="181"/>
                  <a:pt x="5535" y="175"/>
                  <a:pt x="5540" y="172"/>
                </a:cubicBezTo>
                <a:cubicBezTo>
                  <a:pt x="5541" y="171"/>
                  <a:pt x="5542" y="171"/>
                  <a:pt x="5542" y="171"/>
                </a:cubicBezTo>
                <a:close/>
                <a:moveTo>
                  <a:pt x="3638" y="169"/>
                </a:moveTo>
                <a:cubicBezTo>
                  <a:pt x="3640" y="169"/>
                  <a:pt x="3640" y="170"/>
                  <a:pt x="3640" y="172"/>
                </a:cubicBezTo>
                <a:cubicBezTo>
                  <a:pt x="3641" y="176"/>
                  <a:pt x="3640" y="180"/>
                  <a:pt x="3639" y="184"/>
                </a:cubicBezTo>
                <a:cubicBezTo>
                  <a:pt x="3638" y="186"/>
                  <a:pt x="3636" y="188"/>
                  <a:pt x="3632" y="189"/>
                </a:cubicBezTo>
                <a:cubicBezTo>
                  <a:pt x="3623" y="191"/>
                  <a:pt x="3623" y="178"/>
                  <a:pt x="3632" y="171"/>
                </a:cubicBezTo>
                <a:lnTo>
                  <a:pt x="3632" y="172"/>
                </a:lnTo>
                <a:cubicBezTo>
                  <a:pt x="3635" y="169"/>
                  <a:pt x="3637" y="168"/>
                  <a:pt x="3638" y="169"/>
                </a:cubicBezTo>
                <a:close/>
                <a:moveTo>
                  <a:pt x="4130" y="161"/>
                </a:moveTo>
                <a:cubicBezTo>
                  <a:pt x="4134" y="161"/>
                  <a:pt x="4134" y="165"/>
                  <a:pt x="4129" y="172"/>
                </a:cubicBezTo>
                <a:lnTo>
                  <a:pt x="4129" y="171"/>
                </a:lnTo>
                <a:cubicBezTo>
                  <a:pt x="4125" y="175"/>
                  <a:pt x="4125" y="174"/>
                  <a:pt x="4124" y="170"/>
                </a:cubicBezTo>
                <a:cubicBezTo>
                  <a:pt x="4122" y="166"/>
                  <a:pt x="4124" y="162"/>
                  <a:pt x="4128" y="161"/>
                </a:cubicBezTo>
                <a:cubicBezTo>
                  <a:pt x="4128" y="161"/>
                  <a:pt x="4129" y="161"/>
                  <a:pt x="4130" y="161"/>
                </a:cubicBezTo>
                <a:close/>
                <a:moveTo>
                  <a:pt x="3670" y="154"/>
                </a:moveTo>
                <a:cubicBezTo>
                  <a:pt x="3671" y="154"/>
                  <a:pt x="3672" y="156"/>
                  <a:pt x="3672" y="159"/>
                </a:cubicBezTo>
                <a:lnTo>
                  <a:pt x="3673" y="160"/>
                </a:lnTo>
                <a:cubicBezTo>
                  <a:pt x="3674" y="165"/>
                  <a:pt x="3673" y="168"/>
                  <a:pt x="3670" y="166"/>
                </a:cubicBezTo>
                <a:cubicBezTo>
                  <a:pt x="3668" y="163"/>
                  <a:pt x="3668" y="159"/>
                  <a:pt x="3669" y="156"/>
                </a:cubicBezTo>
                <a:cubicBezTo>
                  <a:pt x="3669" y="154"/>
                  <a:pt x="3670" y="153"/>
                  <a:pt x="3670" y="154"/>
                </a:cubicBezTo>
                <a:close/>
                <a:moveTo>
                  <a:pt x="5263" y="145"/>
                </a:moveTo>
                <a:lnTo>
                  <a:pt x="5263" y="145"/>
                </a:lnTo>
                <a:cubicBezTo>
                  <a:pt x="5264" y="145"/>
                  <a:pt x="5265" y="145"/>
                  <a:pt x="5266" y="146"/>
                </a:cubicBezTo>
                <a:cubicBezTo>
                  <a:pt x="5271" y="149"/>
                  <a:pt x="5271" y="155"/>
                  <a:pt x="5265" y="159"/>
                </a:cubicBezTo>
                <a:cubicBezTo>
                  <a:pt x="5258" y="163"/>
                  <a:pt x="5254" y="161"/>
                  <a:pt x="5256" y="152"/>
                </a:cubicBezTo>
                <a:cubicBezTo>
                  <a:pt x="5257" y="147"/>
                  <a:pt x="5260" y="144"/>
                  <a:pt x="5263" y="145"/>
                </a:cubicBezTo>
                <a:close/>
                <a:moveTo>
                  <a:pt x="3424" y="145"/>
                </a:moveTo>
                <a:cubicBezTo>
                  <a:pt x="3431" y="146"/>
                  <a:pt x="3438" y="164"/>
                  <a:pt x="3432" y="170"/>
                </a:cubicBezTo>
                <a:cubicBezTo>
                  <a:pt x="3425" y="175"/>
                  <a:pt x="3420" y="174"/>
                  <a:pt x="3414" y="166"/>
                </a:cubicBezTo>
                <a:lnTo>
                  <a:pt x="3414" y="166"/>
                </a:lnTo>
                <a:cubicBezTo>
                  <a:pt x="3408" y="156"/>
                  <a:pt x="3414" y="146"/>
                  <a:pt x="3422" y="145"/>
                </a:cubicBezTo>
                <a:cubicBezTo>
                  <a:pt x="3423" y="145"/>
                  <a:pt x="3423" y="145"/>
                  <a:pt x="3424" y="145"/>
                </a:cubicBezTo>
                <a:close/>
                <a:moveTo>
                  <a:pt x="584" y="144"/>
                </a:moveTo>
                <a:cubicBezTo>
                  <a:pt x="586" y="145"/>
                  <a:pt x="588" y="151"/>
                  <a:pt x="593" y="167"/>
                </a:cubicBezTo>
                <a:cubicBezTo>
                  <a:pt x="596" y="181"/>
                  <a:pt x="598" y="195"/>
                  <a:pt x="598" y="210"/>
                </a:cubicBezTo>
                <a:cubicBezTo>
                  <a:pt x="598" y="221"/>
                  <a:pt x="602" y="262"/>
                  <a:pt x="614" y="364"/>
                </a:cubicBezTo>
                <a:cubicBezTo>
                  <a:pt x="616" y="376"/>
                  <a:pt x="616" y="397"/>
                  <a:pt x="615" y="411"/>
                </a:cubicBezTo>
                <a:cubicBezTo>
                  <a:pt x="614" y="425"/>
                  <a:pt x="614" y="451"/>
                  <a:pt x="615" y="470"/>
                </a:cubicBezTo>
                <a:cubicBezTo>
                  <a:pt x="616" y="489"/>
                  <a:pt x="617" y="523"/>
                  <a:pt x="618" y="545"/>
                </a:cubicBezTo>
                <a:cubicBezTo>
                  <a:pt x="618" y="568"/>
                  <a:pt x="618" y="593"/>
                  <a:pt x="617" y="600"/>
                </a:cubicBezTo>
                <a:lnTo>
                  <a:pt x="615" y="615"/>
                </a:lnTo>
                <a:lnTo>
                  <a:pt x="611" y="603"/>
                </a:lnTo>
                <a:cubicBezTo>
                  <a:pt x="595" y="533"/>
                  <a:pt x="587" y="462"/>
                  <a:pt x="587" y="390"/>
                </a:cubicBezTo>
                <a:cubicBezTo>
                  <a:pt x="588" y="379"/>
                  <a:pt x="586" y="338"/>
                  <a:pt x="582" y="300"/>
                </a:cubicBezTo>
                <a:cubicBezTo>
                  <a:pt x="572" y="213"/>
                  <a:pt x="571" y="162"/>
                  <a:pt x="579" y="149"/>
                </a:cubicBezTo>
                <a:cubicBezTo>
                  <a:pt x="581" y="146"/>
                  <a:pt x="582" y="144"/>
                  <a:pt x="584" y="144"/>
                </a:cubicBezTo>
                <a:close/>
                <a:moveTo>
                  <a:pt x="619" y="140"/>
                </a:moveTo>
                <a:cubicBezTo>
                  <a:pt x="620" y="140"/>
                  <a:pt x="620" y="140"/>
                  <a:pt x="621" y="140"/>
                </a:cubicBezTo>
                <a:cubicBezTo>
                  <a:pt x="627" y="142"/>
                  <a:pt x="631" y="153"/>
                  <a:pt x="628" y="161"/>
                </a:cubicBezTo>
                <a:cubicBezTo>
                  <a:pt x="628" y="163"/>
                  <a:pt x="626" y="171"/>
                  <a:pt x="626" y="179"/>
                </a:cubicBezTo>
                <a:cubicBezTo>
                  <a:pt x="625" y="189"/>
                  <a:pt x="622" y="192"/>
                  <a:pt x="617" y="190"/>
                </a:cubicBezTo>
                <a:cubicBezTo>
                  <a:pt x="612" y="188"/>
                  <a:pt x="612" y="183"/>
                  <a:pt x="614" y="170"/>
                </a:cubicBezTo>
                <a:cubicBezTo>
                  <a:pt x="616" y="162"/>
                  <a:pt x="617" y="154"/>
                  <a:pt x="616" y="146"/>
                </a:cubicBezTo>
                <a:cubicBezTo>
                  <a:pt x="616" y="143"/>
                  <a:pt x="615" y="140"/>
                  <a:pt x="619" y="140"/>
                </a:cubicBezTo>
                <a:close/>
                <a:moveTo>
                  <a:pt x="3073" y="140"/>
                </a:moveTo>
                <a:cubicBezTo>
                  <a:pt x="3072" y="140"/>
                  <a:pt x="3071" y="140"/>
                  <a:pt x="3069" y="140"/>
                </a:cubicBezTo>
                <a:cubicBezTo>
                  <a:pt x="3067" y="141"/>
                  <a:pt x="3063" y="148"/>
                  <a:pt x="3061" y="158"/>
                </a:cubicBezTo>
                <a:cubicBezTo>
                  <a:pt x="3057" y="166"/>
                  <a:pt x="3058" y="175"/>
                  <a:pt x="3064" y="182"/>
                </a:cubicBezTo>
                <a:cubicBezTo>
                  <a:pt x="3078" y="193"/>
                  <a:pt x="3082" y="191"/>
                  <a:pt x="3084" y="169"/>
                </a:cubicBezTo>
                <a:lnTo>
                  <a:pt x="3084" y="168"/>
                </a:lnTo>
                <a:cubicBezTo>
                  <a:pt x="3085" y="153"/>
                  <a:pt x="3081" y="141"/>
                  <a:pt x="3073" y="140"/>
                </a:cubicBezTo>
                <a:close/>
                <a:moveTo>
                  <a:pt x="3238" y="139"/>
                </a:moveTo>
                <a:cubicBezTo>
                  <a:pt x="3240" y="139"/>
                  <a:pt x="3243" y="141"/>
                  <a:pt x="3247" y="143"/>
                </a:cubicBezTo>
                <a:cubicBezTo>
                  <a:pt x="3258" y="149"/>
                  <a:pt x="3262" y="154"/>
                  <a:pt x="3253" y="159"/>
                </a:cubicBezTo>
                <a:cubicBezTo>
                  <a:pt x="3243" y="164"/>
                  <a:pt x="3236" y="160"/>
                  <a:pt x="3234" y="149"/>
                </a:cubicBezTo>
                <a:cubicBezTo>
                  <a:pt x="3233" y="142"/>
                  <a:pt x="3234" y="139"/>
                  <a:pt x="3238" y="139"/>
                </a:cubicBezTo>
                <a:close/>
                <a:moveTo>
                  <a:pt x="3667" y="138"/>
                </a:moveTo>
                <a:cubicBezTo>
                  <a:pt x="3668" y="138"/>
                  <a:pt x="3670" y="139"/>
                  <a:pt x="3670" y="142"/>
                </a:cubicBezTo>
                <a:cubicBezTo>
                  <a:pt x="3671" y="146"/>
                  <a:pt x="3669" y="147"/>
                  <a:pt x="3667" y="145"/>
                </a:cubicBezTo>
                <a:cubicBezTo>
                  <a:pt x="3665" y="143"/>
                  <a:pt x="3664" y="140"/>
                  <a:pt x="3666" y="138"/>
                </a:cubicBezTo>
                <a:lnTo>
                  <a:pt x="3666" y="138"/>
                </a:lnTo>
                <a:cubicBezTo>
                  <a:pt x="3666" y="138"/>
                  <a:pt x="3667" y="138"/>
                  <a:pt x="3667" y="138"/>
                </a:cubicBezTo>
                <a:close/>
                <a:moveTo>
                  <a:pt x="4434" y="126"/>
                </a:moveTo>
                <a:cubicBezTo>
                  <a:pt x="4433" y="126"/>
                  <a:pt x="4433" y="126"/>
                  <a:pt x="4432" y="126"/>
                </a:cubicBezTo>
                <a:lnTo>
                  <a:pt x="4430" y="127"/>
                </a:lnTo>
                <a:cubicBezTo>
                  <a:pt x="4421" y="130"/>
                  <a:pt x="4417" y="152"/>
                  <a:pt x="4424" y="165"/>
                </a:cubicBezTo>
                <a:cubicBezTo>
                  <a:pt x="4429" y="175"/>
                  <a:pt x="4432" y="176"/>
                  <a:pt x="4438" y="171"/>
                </a:cubicBezTo>
                <a:cubicBezTo>
                  <a:pt x="4444" y="167"/>
                  <a:pt x="4442" y="128"/>
                  <a:pt x="4434" y="126"/>
                </a:cubicBezTo>
                <a:close/>
                <a:moveTo>
                  <a:pt x="4122" y="124"/>
                </a:moveTo>
                <a:cubicBezTo>
                  <a:pt x="4124" y="124"/>
                  <a:pt x="4126" y="125"/>
                  <a:pt x="4126" y="128"/>
                </a:cubicBezTo>
                <a:cubicBezTo>
                  <a:pt x="4127" y="132"/>
                  <a:pt x="4124" y="136"/>
                  <a:pt x="4120" y="138"/>
                </a:cubicBezTo>
                <a:lnTo>
                  <a:pt x="4120" y="137"/>
                </a:lnTo>
                <a:cubicBezTo>
                  <a:pt x="4114" y="140"/>
                  <a:pt x="4113" y="138"/>
                  <a:pt x="4114" y="134"/>
                </a:cubicBezTo>
                <a:cubicBezTo>
                  <a:pt x="4115" y="128"/>
                  <a:pt x="4119" y="124"/>
                  <a:pt x="4122" y="124"/>
                </a:cubicBezTo>
                <a:close/>
                <a:moveTo>
                  <a:pt x="3983" y="124"/>
                </a:moveTo>
                <a:cubicBezTo>
                  <a:pt x="3985" y="124"/>
                  <a:pt x="3985" y="130"/>
                  <a:pt x="3982" y="142"/>
                </a:cubicBezTo>
                <a:lnTo>
                  <a:pt x="3980" y="153"/>
                </a:lnTo>
                <a:lnTo>
                  <a:pt x="3976" y="141"/>
                </a:lnTo>
                <a:lnTo>
                  <a:pt x="3979" y="140"/>
                </a:lnTo>
                <a:cubicBezTo>
                  <a:pt x="3976" y="136"/>
                  <a:pt x="3976" y="130"/>
                  <a:pt x="3980" y="125"/>
                </a:cubicBezTo>
                <a:cubicBezTo>
                  <a:pt x="3981" y="124"/>
                  <a:pt x="3982" y="124"/>
                  <a:pt x="3983" y="124"/>
                </a:cubicBezTo>
                <a:close/>
                <a:moveTo>
                  <a:pt x="3633" y="123"/>
                </a:moveTo>
                <a:cubicBezTo>
                  <a:pt x="3634" y="123"/>
                  <a:pt x="3636" y="123"/>
                  <a:pt x="3637" y="123"/>
                </a:cubicBezTo>
                <a:cubicBezTo>
                  <a:pt x="3644" y="124"/>
                  <a:pt x="3646" y="132"/>
                  <a:pt x="3641" y="145"/>
                </a:cubicBezTo>
                <a:cubicBezTo>
                  <a:pt x="3635" y="160"/>
                  <a:pt x="3624" y="157"/>
                  <a:pt x="3624" y="141"/>
                </a:cubicBezTo>
                <a:cubicBezTo>
                  <a:pt x="3625" y="127"/>
                  <a:pt x="3626" y="122"/>
                  <a:pt x="3633" y="123"/>
                </a:cubicBezTo>
                <a:close/>
                <a:moveTo>
                  <a:pt x="3299" y="122"/>
                </a:moveTo>
                <a:cubicBezTo>
                  <a:pt x="3307" y="120"/>
                  <a:pt x="3317" y="157"/>
                  <a:pt x="3310" y="161"/>
                </a:cubicBezTo>
                <a:lnTo>
                  <a:pt x="3308" y="161"/>
                </a:lnTo>
                <a:cubicBezTo>
                  <a:pt x="3305" y="163"/>
                  <a:pt x="3300" y="161"/>
                  <a:pt x="3299" y="157"/>
                </a:cubicBezTo>
                <a:cubicBezTo>
                  <a:pt x="3292" y="146"/>
                  <a:pt x="3291" y="123"/>
                  <a:pt x="3299" y="122"/>
                </a:cubicBezTo>
                <a:close/>
                <a:moveTo>
                  <a:pt x="5114" y="115"/>
                </a:moveTo>
                <a:cubicBezTo>
                  <a:pt x="5116" y="115"/>
                  <a:pt x="5118" y="116"/>
                  <a:pt x="5119" y="118"/>
                </a:cubicBezTo>
                <a:cubicBezTo>
                  <a:pt x="5128" y="136"/>
                  <a:pt x="5132" y="154"/>
                  <a:pt x="5130" y="174"/>
                </a:cubicBezTo>
                <a:cubicBezTo>
                  <a:pt x="5131" y="182"/>
                  <a:pt x="5129" y="190"/>
                  <a:pt x="5124" y="199"/>
                </a:cubicBezTo>
                <a:cubicBezTo>
                  <a:pt x="5113" y="210"/>
                  <a:pt x="5101" y="205"/>
                  <a:pt x="5099" y="191"/>
                </a:cubicBezTo>
                <a:cubicBezTo>
                  <a:pt x="5098" y="180"/>
                  <a:pt x="5098" y="177"/>
                  <a:pt x="5106" y="177"/>
                </a:cubicBezTo>
                <a:cubicBezTo>
                  <a:pt x="5114" y="177"/>
                  <a:pt x="5115" y="174"/>
                  <a:pt x="5109" y="154"/>
                </a:cubicBezTo>
                <a:cubicBezTo>
                  <a:pt x="5104" y="134"/>
                  <a:pt x="5107" y="115"/>
                  <a:pt x="5114" y="115"/>
                </a:cubicBezTo>
                <a:close/>
                <a:moveTo>
                  <a:pt x="904" y="114"/>
                </a:moveTo>
                <a:cubicBezTo>
                  <a:pt x="904" y="114"/>
                  <a:pt x="905" y="114"/>
                  <a:pt x="906" y="114"/>
                </a:cubicBezTo>
                <a:cubicBezTo>
                  <a:pt x="913" y="115"/>
                  <a:pt x="915" y="130"/>
                  <a:pt x="911" y="143"/>
                </a:cubicBezTo>
                <a:cubicBezTo>
                  <a:pt x="909" y="151"/>
                  <a:pt x="908" y="150"/>
                  <a:pt x="903" y="137"/>
                </a:cubicBezTo>
                <a:lnTo>
                  <a:pt x="904" y="136"/>
                </a:lnTo>
                <a:cubicBezTo>
                  <a:pt x="898" y="120"/>
                  <a:pt x="899" y="114"/>
                  <a:pt x="904" y="114"/>
                </a:cubicBezTo>
                <a:close/>
                <a:moveTo>
                  <a:pt x="3929" y="113"/>
                </a:moveTo>
                <a:cubicBezTo>
                  <a:pt x="3930" y="113"/>
                  <a:pt x="3930" y="114"/>
                  <a:pt x="3930" y="114"/>
                </a:cubicBezTo>
                <a:cubicBezTo>
                  <a:pt x="3940" y="127"/>
                  <a:pt x="3942" y="143"/>
                  <a:pt x="3939" y="158"/>
                </a:cubicBezTo>
                <a:cubicBezTo>
                  <a:pt x="3930" y="169"/>
                  <a:pt x="3926" y="161"/>
                  <a:pt x="3925" y="135"/>
                </a:cubicBezTo>
                <a:lnTo>
                  <a:pt x="3926" y="135"/>
                </a:lnTo>
                <a:cubicBezTo>
                  <a:pt x="3926" y="121"/>
                  <a:pt x="3927" y="113"/>
                  <a:pt x="3929" y="113"/>
                </a:cubicBezTo>
                <a:close/>
                <a:moveTo>
                  <a:pt x="3631" y="111"/>
                </a:moveTo>
                <a:cubicBezTo>
                  <a:pt x="3633" y="111"/>
                  <a:pt x="3635" y="113"/>
                  <a:pt x="3635" y="114"/>
                </a:cubicBezTo>
                <a:cubicBezTo>
                  <a:pt x="3635" y="114"/>
                  <a:pt x="3635" y="114"/>
                  <a:pt x="3635" y="114"/>
                </a:cubicBezTo>
                <a:cubicBezTo>
                  <a:pt x="3635" y="116"/>
                  <a:pt x="3633" y="118"/>
                  <a:pt x="3630" y="118"/>
                </a:cubicBezTo>
                <a:lnTo>
                  <a:pt x="3630" y="118"/>
                </a:lnTo>
                <a:cubicBezTo>
                  <a:pt x="3630" y="118"/>
                  <a:pt x="3630" y="118"/>
                  <a:pt x="3629" y="118"/>
                </a:cubicBezTo>
                <a:cubicBezTo>
                  <a:pt x="3626" y="119"/>
                  <a:pt x="3624" y="118"/>
                  <a:pt x="3623" y="116"/>
                </a:cubicBezTo>
                <a:cubicBezTo>
                  <a:pt x="3623" y="114"/>
                  <a:pt x="3625" y="112"/>
                  <a:pt x="3628" y="111"/>
                </a:cubicBezTo>
                <a:cubicBezTo>
                  <a:pt x="3628" y="111"/>
                  <a:pt x="3629" y="111"/>
                  <a:pt x="3629" y="111"/>
                </a:cubicBezTo>
                <a:cubicBezTo>
                  <a:pt x="3629" y="111"/>
                  <a:pt x="3630" y="111"/>
                  <a:pt x="3631" y="111"/>
                </a:cubicBezTo>
                <a:close/>
                <a:moveTo>
                  <a:pt x="3195" y="111"/>
                </a:moveTo>
                <a:cubicBezTo>
                  <a:pt x="3198" y="110"/>
                  <a:pt x="3204" y="125"/>
                  <a:pt x="3207" y="152"/>
                </a:cubicBezTo>
                <a:cubicBezTo>
                  <a:pt x="3208" y="176"/>
                  <a:pt x="3215" y="199"/>
                  <a:pt x="3228" y="221"/>
                </a:cubicBezTo>
                <a:cubicBezTo>
                  <a:pt x="3242" y="246"/>
                  <a:pt x="3244" y="249"/>
                  <a:pt x="3246" y="239"/>
                </a:cubicBezTo>
                <a:cubicBezTo>
                  <a:pt x="3250" y="222"/>
                  <a:pt x="3256" y="210"/>
                  <a:pt x="3264" y="213"/>
                </a:cubicBezTo>
                <a:cubicBezTo>
                  <a:pt x="3272" y="216"/>
                  <a:pt x="3287" y="248"/>
                  <a:pt x="3298" y="285"/>
                </a:cubicBezTo>
                <a:lnTo>
                  <a:pt x="3298" y="285"/>
                </a:lnTo>
                <a:cubicBezTo>
                  <a:pt x="3311" y="325"/>
                  <a:pt x="3328" y="364"/>
                  <a:pt x="3351" y="401"/>
                </a:cubicBezTo>
                <a:cubicBezTo>
                  <a:pt x="3381" y="443"/>
                  <a:pt x="3379" y="441"/>
                  <a:pt x="3378" y="431"/>
                </a:cubicBezTo>
                <a:cubicBezTo>
                  <a:pt x="3377" y="426"/>
                  <a:pt x="3378" y="422"/>
                  <a:pt x="3382" y="418"/>
                </a:cubicBezTo>
                <a:cubicBezTo>
                  <a:pt x="3387" y="415"/>
                  <a:pt x="3400" y="476"/>
                  <a:pt x="3395" y="481"/>
                </a:cubicBezTo>
                <a:cubicBezTo>
                  <a:pt x="3391" y="483"/>
                  <a:pt x="3387" y="484"/>
                  <a:pt x="3382" y="484"/>
                </a:cubicBezTo>
                <a:cubicBezTo>
                  <a:pt x="3373" y="486"/>
                  <a:pt x="3369" y="483"/>
                  <a:pt x="3367" y="463"/>
                </a:cubicBezTo>
                <a:cubicBezTo>
                  <a:pt x="3366" y="453"/>
                  <a:pt x="3362" y="444"/>
                  <a:pt x="3356" y="436"/>
                </a:cubicBezTo>
                <a:cubicBezTo>
                  <a:pt x="3351" y="433"/>
                  <a:pt x="3347" y="428"/>
                  <a:pt x="3346" y="423"/>
                </a:cubicBezTo>
                <a:cubicBezTo>
                  <a:pt x="3344" y="417"/>
                  <a:pt x="3341" y="412"/>
                  <a:pt x="3336" y="407"/>
                </a:cubicBezTo>
                <a:cubicBezTo>
                  <a:pt x="3328" y="396"/>
                  <a:pt x="3322" y="385"/>
                  <a:pt x="3318" y="373"/>
                </a:cubicBezTo>
                <a:cubicBezTo>
                  <a:pt x="3311" y="355"/>
                  <a:pt x="3302" y="334"/>
                  <a:pt x="3296" y="326"/>
                </a:cubicBezTo>
                <a:cubicBezTo>
                  <a:pt x="3288" y="309"/>
                  <a:pt x="3282" y="292"/>
                  <a:pt x="3278" y="275"/>
                </a:cubicBezTo>
                <a:cubicBezTo>
                  <a:pt x="3276" y="262"/>
                  <a:pt x="3271" y="249"/>
                  <a:pt x="3262" y="237"/>
                </a:cubicBezTo>
                <a:cubicBezTo>
                  <a:pt x="3257" y="235"/>
                  <a:pt x="3256" y="237"/>
                  <a:pt x="3257" y="244"/>
                </a:cubicBezTo>
                <a:cubicBezTo>
                  <a:pt x="3260" y="257"/>
                  <a:pt x="3242" y="290"/>
                  <a:pt x="3234" y="287"/>
                </a:cubicBezTo>
                <a:cubicBezTo>
                  <a:pt x="3228" y="279"/>
                  <a:pt x="3223" y="270"/>
                  <a:pt x="3222" y="261"/>
                </a:cubicBezTo>
                <a:cubicBezTo>
                  <a:pt x="3219" y="248"/>
                  <a:pt x="3213" y="237"/>
                  <a:pt x="3204" y="227"/>
                </a:cubicBezTo>
                <a:cubicBezTo>
                  <a:pt x="3197" y="222"/>
                  <a:pt x="3194" y="215"/>
                  <a:pt x="3195" y="209"/>
                </a:cubicBezTo>
                <a:cubicBezTo>
                  <a:pt x="3197" y="203"/>
                  <a:pt x="3196" y="197"/>
                  <a:pt x="3193" y="192"/>
                </a:cubicBezTo>
                <a:cubicBezTo>
                  <a:pt x="3190" y="188"/>
                  <a:pt x="3189" y="183"/>
                  <a:pt x="3191" y="177"/>
                </a:cubicBezTo>
                <a:cubicBezTo>
                  <a:pt x="3193" y="165"/>
                  <a:pt x="3194" y="152"/>
                  <a:pt x="3192" y="140"/>
                </a:cubicBezTo>
                <a:cubicBezTo>
                  <a:pt x="3191" y="120"/>
                  <a:pt x="3192" y="111"/>
                  <a:pt x="3195" y="111"/>
                </a:cubicBezTo>
                <a:close/>
                <a:moveTo>
                  <a:pt x="622" y="110"/>
                </a:moveTo>
                <a:cubicBezTo>
                  <a:pt x="623" y="110"/>
                  <a:pt x="625" y="112"/>
                  <a:pt x="625" y="115"/>
                </a:cubicBezTo>
                <a:cubicBezTo>
                  <a:pt x="626" y="119"/>
                  <a:pt x="624" y="120"/>
                  <a:pt x="622" y="118"/>
                </a:cubicBezTo>
                <a:cubicBezTo>
                  <a:pt x="620" y="116"/>
                  <a:pt x="620" y="113"/>
                  <a:pt x="621" y="111"/>
                </a:cubicBezTo>
                <a:lnTo>
                  <a:pt x="621" y="111"/>
                </a:lnTo>
                <a:cubicBezTo>
                  <a:pt x="621" y="110"/>
                  <a:pt x="622" y="110"/>
                  <a:pt x="622" y="110"/>
                </a:cubicBezTo>
                <a:close/>
                <a:moveTo>
                  <a:pt x="3833" y="108"/>
                </a:moveTo>
                <a:cubicBezTo>
                  <a:pt x="3834" y="107"/>
                  <a:pt x="3835" y="110"/>
                  <a:pt x="3836" y="117"/>
                </a:cubicBezTo>
                <a:cubicBezTo>
                  <a:pt x="3838" y="121"/>
                  <a:pt x="3837" y="126"/>
                  <a:pt x="3833" y="130"/>
                </a:cubicBezTo>
                <a:lnTo>
                  <a:pt x="3833" y="130"/>
                </a:lnTo>
                <a:cubicBezTo>
                  <a:pt x="3830" y="132"/>
                  <a:pt x="3830" y="129"/>
                  <a:pt x="3829" y="121"/>
                </a:cubicBezTo>
                <a:cubicBezTo>
                  <a:pt x="3830" y="113"/>
                  <a:pt x="3831" y="109"/>
                  <a:pt x="3833" y="108"/>
                </a:cubicBezTo>
                <a:close/>
                <a:moveTo>
                  <a:pt x="5363" y="101"/>
                </a:moveTo>
                <a:cubicBezTo>
                  <a:pt x="5364" y="102"/>
                  <a:pt x="5367" y="107"/>
                  <a:pt x="5369" y="117"/>
                </a:cubicBezTo>
                <a:lnTo>
                  <a:pt x="5368" y="117"/>
                </a:lnTo>
                <a:cubicBezTo>
                  <a:pt x="5370" y="124"/>
                  <a:pt x="5371" y="131"/>
                  <a:pt x="5370" y="138"/>
                </a:cubicBezTo>
                <a:cubicBezTo>
                  <a:pt x="5362" y="145"/>
                  <a:pt x="5359" y="139"/>
                  <a:pt x="5359" y="123"/>
                </a:cubicBezTo>
                <a:cubicBezTo>
                  <a:pt x="5359" y="108"/>
                  <a:pt x="5360" y="101"/>
                  <a:pt x="5363" y="101"/>
                </a:cubicBezTo>
                <a:close/>
                <a:moveTo>
                  <a:pt x="3069" y="97"/>
                </a:moveTo>
                <a:cubicBezTo>
                  <a:pt x="3065" y="98"/>
                  <a:pt x="3067" y="102"/>
                  <a:pt x="3068" y="107"/>
                </a:cubicBezTo>
                <a:cubicBezTo>
                  <a:pt x="3069" y="113"/>
                  <a:pt x="3071" y="118"/>
                  <a:pt x="3074" y="116"/>
                </a:cubicBezTo>
                <a:lnTo>
                  <a:pt x="3074" y="116"/>
                </a:lnTo>
                <a:cubicBezTo>
                  <a:pt x="3080" y="112"/>
                  <a:pt x="3078" y="99"/>
                  <a:pt x="3072" y="98"/>
                </a:cubicBezTo>
                <a:cubicBezTo>
                  <a:pt x="3071" y="97"/>
                  <a:pt x="3070" y="97"/>
                  <a:pt x="3069" y="97"/>
                </a:cubicBezTo>
                <a:close/>
                <a:moveTo>
                  <a:pt x="775" y="94"/>
                </a:moveTo>
                <a:cubicBezTo>
                  <a:pt x="775" y="94"/>
                  <a:pt x="776" y="94"/>
                  <a:pt x="776" y="94"/>
                </a:cubicBezTo>
                <a:cubicBezTo>
                  <a:pt x="784" y="100"/>
                  <a:pt x="786" y="116"/>
                  <a:pt x="780" y="120"/>
                </a:cubicBezTo>
                <a:lnTo>
                  <a:pt x="780" y="119"/>
                </a:lnTo>
                <a:cubicBezTo>
                  <a:pt x="777" y="121"/>
                  <a:pt x="774" y="117"/>
                  <a:pt x="773" y="107"/>
                </a:cubicBezTo>
                <a:cubicBezTo>
                  <a:pt x="772" y="98"/>
                  <a:pt x="773" y="93"/>
                  <a:pt x="775" y="94"/>
                </a:cubicBezTo>
                <a:close/>
                <a:moveTo>
                  <a:pt x="5248" y="80"/>
                </a:moveTo>
                <a:cubicBezTo>
                  <a:pt x="5248" y="80"/>
                  <a:pt x="5248" y="80"/>
                  <a:pt x="5248" y="80"/>
                </a:cubicBezTo>
                <a:cubicBezTo>
                  <a:pt x="5249" y="80"/>
                  <a:pt x="5250" y="81"/>
                  <a:pt x="5251" y="84"/>
                </a:cubicBezTo>
                <a:cubicBezTo>
                  <a:pt x="5255" y="94"/>
                  <a:pt x="5257" y="105"/>
                  <a:pt x="5258" y="116"/>
                </a:cubicBezTo>
                <a:cubicBezTo>
                  <a:pt x="5256" y="129"/>
                  <a:pt x="5246" y="124"/>
                  <a:pt x="5243" y="107"/>
                </a:cubicBezTo>
                <a:cubicBezTo>
                  <a:pt x="5241" y="95"/>
                  <a:pt x="5244" y="81"/>
                  <a:pt x="5248" y="80"/>
                </a:cubicBezTo>
                <a:close/>
                <a:moveTo>
                  <a:pt x="3979" y="78"/>
                </a:moveTo>
                <a:cubicBezTo>
                  <a:pt x="3985" y="77"/>
                  <a:pt x="3989" y="99"/>
                  <a:pt x="3986" y="109"/>
                </a:cubicBezTo>
                <a:cubicBezTo>
                  <a:pt x="3983" y="115"/>
                  <a:pt x="3980" y="112"/>
                  <a:pt x="3978" y="99"/>
                </a:cubicBezTo>
                <a:cubicBezTo>
                  <a:pt x="3976" y="92"/>
                  <a:pt x="3976" y="85"/>
                  <a:pt x="3980" y="78"/>
                </a:cubicBezTo>
                <a:lnTo>
                  <a:pt x="3978" y="78"/>
                </a:lnTo>
                <a:cubicBezTo>
                  <a:pt x="3978" y="78"/>
                  <a:pt x="3979" y="78"/>
                  <a:pt x="3979" y="78"/>
                </a:cubicBezTo>
                <a:close/>
                <a:moveTo>
                  <a:pt x="3941" y="77"/>
                </a:moveTo>
                <a:cubicBezTo>
                  <a:pt x="3947" y="77"/>
                  <a:pt x="3946" y="80"/>
                  <a:pt x="3942" y="81"/>
                </a:cubicBezTo>
                <a:cubicBezTo>
                  <a:pt x="3938" y="82"/>
                  <a:pt x="3933" y="83"/>
                  <a:pt x="3931" y="83"/>
                </a:cubicBezTo>
                <a:lnTo>
                  <a:pt x="3932" y="82"/>
                </a:lnTo>
                <a:cubicBezTo>
                  <a:pt x="3926" y="80"/>
                  <a:pt x="3935" y="77"/>
                  <a:pt x="3941" y="77"/>
                </a:cubicBezTo>
                <a:close/>
                <a:moveTo>
                  <a:pt x="1084" y="73"/>
                </a:moveTo>
                <a:cubicBezTo>
                  <a:pt x="1080" y="73"/>
                  <a:pt x="1077" y="74"/>
                  <a:pt x="1070" y="79"/>
                </a:cubicBezTo>
                <a:cubicBezTo>
                  <a:pt x="1058" y="86"/>
                  <a:pt x="1058" y="88"/>
                  <a:pt x="1067" y="132"/>
                </a:cubicBezTo>
                <a:cubicBezTo>
                  <a:pt x="1072" y="151"/>
                  <a:pt x="1075" y="171"/>
                  <a:pt x="1076" y="191"/>
                </a:cubicBezTo>
                <a:cubicBezTo>
                  <a:pt x="1074" y="198"/>
                  <a:pt x="1075" y="204"/>
                  <a:pt x="1078" y="210"/>
                </a:cubicBezTo>
                <a:cubicBezTo>
                  <a:pt x="1089" y="223"/>
                  <a:pt x="1096" y="201"/>
                  <a:pt x="1093" y="166"/>
                </a:cubicBezTo>
                <a:lnTo>
                  <a:pt x="1093" y="166"/>
                </a:lnTo>
                <a:cubicBezTo>
                  <a:pt x="1091" y="151"/>
                  <a:pt x="1092" y="136"/>
                  <a:pt x="1097" y="120"/>
                </a:cubicBezTo>
                <a:cubicBezTo>
                  <a:pt x="1105" y="105"/>
                  <a:pt x="1103" y="88"/>
                  <a:pt x="1091" y="76"/>
                </a:cubicBezTo>
                <a:cubicBezTo>
                  <a:pt x="1088" y="74"/>
                  <a:pt x="1086" y="73"/>
                  <a:pt x="1084" y="73"/>
                </a:cubicBezTo>
                <a:close/>
                <a:moveTo>
                  <a:pt x="3823" y="63"/>
                </a:moveTo>
                <a:cubicBezTo>
                  <a:pt x="3824" y="63"/>
                  <a:pt x="3824" y="63"/>
                  <a:pt x="3824" y="63"/>
                </a:cubicBezTo>
                <a:lnTo>
                  <a:pt x="3824" y="63"/>
                </a:lnTo>
                <a:cubicBezTo>
                  <a:pt x="3832" y="71"/>
                  <a:pt x="3834" y="82"/>
                  <a:pt x="3832" y="92"/>
                </a:cubicBezTo>
                <a:cubicBezTo>
                  <a:pt x="3829" y="98"/>
                  <a:pt x="3828" y="98"/>
                  <a:pt x="3826" y="93"/>
                </a:cubicBezTo>
                <a:cubicBezTo>
                  <a:pt x="3821" y="79"/>
                  <a:pt x="3819" y="63"/>
                  <a:pt x="3823" y="63"/>
                </a:cubicBezTo>
                <a:close/>
                <a:moveTo>
                  <a:pt x="4611" y="61"/>
                </a:moveTo>
                <a:cubicBezTo>
                  <a:pt x="4610" y="61"/>
                  <a:pt x="4609" y="62"/>
                  <a:pt x="4607" y="63"/>
                </a:cubicBezTo>
                <a:cubicBezTo>
                  <a:pt x="4603" y="79"/>
                  <a:pt x="4602" y="95"/>
                  <a:pt x="4604" y="110"/>
                </a:cubicBezTo>
                <a:cubicBezTo>
                  <a:pt x="4606" y="134"/>
                  <a:pt x="4608" y="165"/>
                  <a:pt x="4608" y="180"/>
                </a:cubicBezTo>
                <a:cubicBezTo>
                  <a:pt x="4610" y="207"/>
                  <a:pt x="4611" y="208"/>
                  <a:pt x="4622" y="204"/>
                </a:cubicBezTo>
                <a:cubicBezTo>
                  <a:pt x="4631" y="201"/>
                  <a:pt x="4634" y="197"/>
                  <a:pt x="4632" y="189"/>
                </a:cubicBezTo>
                <a:cubicBezTo>
                  <a:pt x="4628" y="168"/>
                  <a:pt x="4626" y="147"/>
                  <a:pt x="4626" y="125"/>
                </a:cubicBezTo>
                <a:cubicBezTo>
                  <a:pt x="4624" y="104"/>
                  <a:pt x="4620" y="83"/>
                  <a:pt x="4614" y="62"/>
                </a:cubicBezTo>
                <a:cubicBezTo>
                  <a:pt x="4614" y="61"/>
                  <a:pt x="4613" y="61"/>
                  <a:pt x="4611" y="61"/>
                </a:cubicBezTo>
                <a:close/>
                <a:moveTo>
                  <a:pt x="5250" y="59"/>
                </a:moveTo>
                <a:cubicBezTo>
                  <a:pt x="5251" y="59"/>
                  <a:pt x="5251" y="60"/>
                  <a:pt x="5252" y="62"/>
                </a:cubicBezTo>
                <a:cubicBezTo>
                  <a:pt x="5252" y="66"/>
                  <a:pt x="5251" y="70"/>
                  <a:pt x="5248" y="73"/>
                </a:cubicBezTo>
                <a:cubicBezTo>
                  <a:pt x="5243" y="79"/>
                  <a:pt x="5243" y="79"/>
                  <a:pt x="5242" y="74"/>
                </a:cubicBezTo>
                <a:cubicBezTo>
                  <a:pt x="5242" y="70"/>
                  <a:pt x="5244" y="67"/>
                  <a:pt x="5246" y="63"/>
                </a:cubicBezTo>
                <a:lnTo>
                  <a:pt x="5246" y="63"/>
                </a:lnTo>
                <a:cubicBezTo>
                  <a:pt x="5248" y="60"/>
                  <a:pt x="5249" y="59"/>
                  <a:pt x="5250" y="59"/>
                </a:cubicBezTo>
                <a:close/>
                <a:moveTo>
                  <a:pt x="625" y="59"/>
                </a:moveTo>
                <a:cubicBezTo>
                  <a:pt x="628" y="59"/>
                  <a:pt x="628" y="64"/>
                  <a:pt x="625" y="76"/>
                </a:cubicBezTo>
                <a:lnTo>
                  <a:pt x="624" y="77"/>
                </a:lnTo>
                <a:cubicBezTo>
                  <a:pt x="623" y="83"/>
                  <a:pt x="625" y="86"/>
                  <a:pt x="619" y="82"/>
                </a:cubicBezTo>
                <a:cubicBezTo>
                  <a:pt x="612" y="78"/>
                  <a:pt x="618" y="59"/>
                  <a:pt x="623" y="59"/>
                </a:cubicBezTo>
                <a:cubicBezTo>
                  <a:pt x="624" y="58"/>
                  <a:pt x="624" y="58"/>
                  <a:pt x="625" y="59"/>
                </a:cubicBezTo>
                <a:close/>
                <a:moveTo>
                  <a:pt x="4873" y="51"/>
                </a:moveTo>
                <a:cubicBezTo>
                  <a:pt x="4872" y="59"/>
                  <a:pt x="4873" y="66"/>
                  <a:pt x="4876" y="73"/>
                </a:cubicBezTo>
                <a:lnTo>
                  <a:pt x="4881" y="95"/>
                </a:lnTo>
                <a:lnTo>
                  <a:pt x="4881" y="77"/>
                </a:lnTo>
                <a:cubicBezTo>
                  <a:pt x="4881" y="60"/>
                  <a:pt x="4877" y="50"/>
                  <a:pt x="4873" y="51"/>
                </a:cubicBezTo>
                <a:close/>
                <a:moveTo>
                  <a:pt x="620" y="47"/>
                </a:moveTo>
                <a:cubicBezTo>
                  <a:pt x="623" y="46"/>
                  <a:pt x="624" y="48"/>
                  <a:pt x="625" y="50"/>
                </a:cubicBezTo>
                <a:lnTo>
                  <a:pt x="624" y="50"/>
                </a:lnTo>
                <a:cubicBezTo>
                  <a:pt x="625" y="53"/>
                  <a:pt x="623" y="56"/>
                  <a:pt x="620" y="56"/>
                </a:cubicBezTo>
                <a:cubicBezTo>
                  <a:pt x="617" y="57"/>
                  <a:pt x="614" y="56"/>
                  <a:pt x="613" y="54"/>
                </a:cubicBezTo>
                <a:cubicBezTo>
                  <a:pt x="613" y="52"/>
                  <a:pt x="615" y="49"/>
                  <a:pt x="618" y="48"/>
                </a:cubicBezTo>
                <a:cubicBezTo>
                  <a:pt x="619" y="47"/>
                  <a:pt x="620" y="47"/>
                  <a:pt x="620" y="47"/>
                </a:cubicBezTo>
                <a:close/>
                <a:moveTo>
                  <a:pt x="3384" y="45"/>
                </a:moveTo>
                <a:cubicBezTo>
                  <a:pt x="3386" y="44"/>
                  <a:pt x="3388" y="54"/>
                  <a:pt x="3389" y="75"/>
                </a:cubicBezTo>
                <a:lnTo>
                  <a:pt x="3389" y="74"/>
                </a:lnTo>
                <a:cubicBezTo>
                  <a:pt x="3389" y="81"/>
                  <a:pt x="3389" y="108"/>
                  <a:pt x="3389" y="132"/>
                </a:cubicBezTo>
                <a:cubicBezTo>
                  <a:pt x="3389" y="156"/>
                  <a:pt x="3390" y="195"/>
                  <a:pt x="3390" y="216"/>
                </a:cubicBezTo>
                <a:cubicBezTo>
                  <a:pt x="3391" y="238"/>
                  <a:pt x="3392" y="263"/>
                  <a:pt x="3392" y="272"/>
                </a:cubicBezTo>
                <a:cubicBezTo>
                  <a:pt x="3391" y="281"/>
                  <a:pt x="3392" y="297"/>
                  <a:pt x="3394" y="307"/>
                </a:cubicBezTo>
                <a:cubicBezTo>
                  <a:pt x="3397" y="334"/>
                  <a:pt x="3391" y="359"/>
                  <a:pt x="3388" y="361"/>
                </a:cubicBezTo>
                <a:cubicBezTo>
                  <a:pt x="3385" y="362"/>
                  <a:pt x="3382" y="361"/>
                  <a:pt x="3382" y="359"/>
                </a:cubicBezTo>
                <a:cubicBezTo>
                  <a:pt x="3378" y="343"/>
                  <a:pt x="3377" y="326"/>
                  <a:pt x="3379" y="310"/>
                </a:cubicBezTo>
                <a:cubicBezTo>
                  <a:pt x="3380" y="296"/>
                  <a:pt x="3380" y="282"/>
                  <a:pt x="3379" y="269"/>
                </a:cubicBezTo>
                <a:cubicBezTo>
                  <a:pt x="3374" y="218"/>
                  <a:pt x="3374" y="93"/>
                  <a:pt x="3379" y="64"/>
                </a:cubicBezTo>
                <a:cubicBezTo>
                  <a:pt x="3381" y="51"/>
                  <a:pt x="3382" y="45"/>
                  <a:pt x="3384" y="45"/>
                </a:cubicBezTo>
                <a:close/>
                <a:moveTo>
                  <a:pt x="5359" y="41"/>
                </a:moveTo>
                <a:cubicBezTo>
                  <a:pt x="5361" y="42"/>
                  <a:pt x="5363" y="42"/>
                  <a:pt x="5363" y="44"/>
                </a:cubicBezTo>
                <a:cubicBezTo>
                  <a:pt x="5363" y="46"/>
                  <a:pt x="5361" y="49"/>
                  <a:pt x="5358" y="50"/>
                </a:cubicBezTo>
                <a:cubicBezTo>
                  <a:pt x="5355" y="52"/>
                  <a:pt x="5352" y="51"/>
                  <a:pt x="5352" y="48"/>
                </a:cubicBezTo>
                <a:cubicBezTo>
                  <a:pt x="5351" y="45"/>
                  <a:pt x="5353" y="42"/>
                  <a:pt x="5356" y="41"/>
                </a:cubicBezTo>
                <a:cubicBezTo>
                  <a:pt x="5357" y="41"/>
                  <a:pt x="5358" y="41"/>
                  <a:pt x="5359" y="41"/>
                </a:cubicBezTo>
                <a:close/>
                <a:moveTo>
                  <a:pt x="3284" y="37"/>
                </a:moveTo>
                <a:cubicBezTo>
                  <a:pt x="3290" y="36"/>
                  <a:pt x="3300" y="96"/>
                  <a:pt x="3295" y="108"/>
                </a:cubicBezTo>
                <a:cubicBezTo>
                  <a:pt x="3293" y="112"/>
                  <a:pt x="3290" y="115"/>
                  <a:pt x="3290" y="115"/>
                </a:cubicBezTo>
                <a:cubicBezTo>
                  <a:pt x="3283" y="90"/>
                  <a:pt x="3281" y="64"/>
                  <a:pt x="3284" y="37"/>
                </a:cubicBezTo>
                <a:close/>
                <a:moveTo>
                  <a:pt x="623" y="33"/>
                </a:moveTo>
                <a:cubicBezTo>
                  <a:pt x="624" y="33"/>
                  <a:pt x="626" y="34"/>
                  <a:pt x="626" y="36"/>
                </a:cubicBezTo>
                <a:lnTo>
                  <a:pt x="626" y="36"/>
                </a:lnTo>
                <a:cubicBezTo>
                  <a:pt x="626" y="38"/>
                  <a:pt x="623" y="40"/>
                  <a:pt x="620" y="41"/>
                </a:cubicBezTo>
                <a:cubicBezTo>
                  <a:pt x="617" y="41"/>
                  <a:pt x="615" y="40"/>
                  <a:pt x="617" y="38"/>
                </a:cubicBezTo>
                <a:cubicBezTo>
                  <a:pt x="618" y="36"/>
                  <a:pt x="620" y="34"/>
                  <a:pt x="623" y="33"/>
                </a:cubicBezTo>
                <a:close/>
                <a:moveTo>
                  <a:pt x="3701" y="29"/>
                </a:moveTo>
                <a:cubicBezTo>
                  <a:pt x="3703" y="29"/>
                  <a:pt x="3704" y="31"/>
                  <a:pt x="3704" y="35"/>
                </a:cubicBezTo>
                <a:cubicBezTo>
                  <a:pt x="3706" y="39"/>
                  <a:pt x="3705" y="44"/>
                  <a:pt x="3701" y="48"/>
                </a:cubicBezTo>
                <a:lnTo>
                  <a:pt x="3702" y="46"/>
                </a:lnTo>
                <a:cubicBezTo>
                  <a:pt x="3695" y="50"/>
                  <a:pt x="3692" y="40"/>
                  <a:pt x="3698" y="32"/>
                </a:cubicBezTo>
                <a:cubicBezTo>
                  <a:pt x="3699" y="30"/>
                  <a:pt x="3700" y="29"/>
                  <a:pt x="3701" y="29"/>
                </a:cubicBezTo>
                <a:close/>
                <a:moveTo>
                  <a:pt x="5034" y="25"/>
                </a:moveTo>
                <a:cubicBezTo>
                  <a:pt x="5037" y="25"/>
                  <a:pt x="5040" y="27"/>
                  <a:pt x="5040" y="29"/>
                </a:cubicBezTo>
                <a:cubicBezTo>
                  <a:pt x="5040" y="31"/>
                  <a:pt x="5038" y="33"/>
                  <a:pt x="5035" y="35"/>
                </a:cubicBezTo>
                <a:cubicBezTo>
                  <a:pt x="5032" y="37"/>
                  <a:pt x="5029" y="36"/>
                  <a:pt x="5028" y="33"/>
                </a:cubicBezTo>
                <a:cubicBezTo>
                  <a:pt x="5028" y="30"/>
                  <a:pt x="5030" y="27"/>
                  <a:pt x="5033" y="26"/>
                </a:cubicBezTo>
                <a:lnTo>
                  <a:pt x="5034" y="25"/>
                </a:lnTo>
                <a:cubicBezTo>
                  <a:pt x="5034" y="25"/>
                  <a:pt x="5034" y="25"/>
                  <a:pt x="5034" y="25"/>
                </a:cubicBezTo>
                <a:close/>
                <a:moveTo>
                  <a:pt x="5557" y="21"/>
                </a:moveTo>
                <a:cubicBezTo>
                  <a:pt x="5562" y="20"/>
                  <a:pt x="5572" y="78"/>
                  <a:pt x="5570" y="102"/>
                </a:cubicBezTo>
                <a:cubicBezTo>
                  <a:pt x="5569" y="114"/>
                  <a:pt x="5572" y="121"/>
                  <a:pt x="5577" y="123"/>
                </a:cubicBezTo>
                <a:cubicBezTo>
                  <a:pt x="5581" y="125"/>
                  <a:pt x="5583" y="128"/>
                  <a:pt x="5579" y="130"/>
                </a:cubicBezTo>
                <a:cubicBezTo>
                  <a:pt x="5575" y="132"/>
                  <a:pt x="5597" y="277"/>
                  <a:pt x="5606" y="306"/>
                </a:cubicBezTo>
                <a:cubicBezTo>
                  <a:pt x="5607" y="309"/>
                  <a:pt x="5627" y="400"/>
                  <a:pt x="5650" y="507"/>
                </a:cubicBezTo>
                <a:cubicBezTo>
                  <a:pt x="5688" y="690"/>
                  <a:pt x="5716" y="812"/>
                  <a:pt x="5744" y="923"/>
                </a:cubicBezTo>
                <a:cubicBezTo>
                  <a:pt x="5751" y="949"/>
                  <a:pt x="5757" y="973"/>
                  <a:pt x="5758" y="976"/>
                </a:cubicBezTo>
                <a:cubicBezTo>
                  <a:pt x="5758" y="978"/>
                  <a:pt x="5760" y="979"/>
                  <a:pt x="5764" y="977"/>
                </a:cubicBezTo>
                <a:cubicBezTo>
                  <a:pt x="5767" y="975"/>
                  <a:pt x="5771" y="989"/>
                  <a:pt x="5775" y="1017"/>
                </a:cubicBezTo>
                <a:cubicBezTo>
                  <a:pt x="5776" y="1033"/>
                  <a:pt x="5779" y="1048"/>
                  <a:pt x="5786" y="1063"/>
                </a:cubicBezTo>
                <a:cubicBezTo>
                  <a:pt x="5798" y="1072"/>
                  <a:pt x="5802" y="1084"/>
                  <a:pt x="5799" y="1096"/>
                </a:cubicBezTo>
                <a:cubicBezTo>
                  <a:pt x="5797" y="1102"/>
                  <a:pt x="5799" y="1109"/>
                  <a:pt x="5803" y="1114"/>
                </a:cubicBezTo>
                <a:cubicBezTo>
                  <a:pt x="5810" y="1123"/>
                  <a:pt x="5814" y="1133"/>
                  <a:pt x="5815" y="1143"/>
                </a:cubicBezTo>
                <a:cubicBezTo>
                  <a:pt x="5819" y="1160"/>
                  <a:pt x="5824" y="1176"/>
                  <a:pt x="5831" y="1192"/>
                </a:cubicBezTo>
                <a:cubicBezTo>
                  <a:pt x="5837" y="1205"/>
                  <a:pt x="5847" y="1233"/>
                  <a:pt x="5852" y="1254"/>
                </a:cubicBezTo>
                <a:cubicBezTo>
                  <a:pt x="5858" y="1275"/>
                  <a:pt x="5865" y="1299"/>
                  <a:pt x="5867" y="1309"/>
                </a:cubicBezTo>
                <a:cubicBezTo>
                  <a:pt x="5870" y="1317"/>
                  <a:pt x="5871" y="1326"/>
                  <a:pt x="5871" y="1335"/>
                </a:cubicBezTo>
                <a:cubicBezTo>
                  <a:pt x="5869" y="1363"/>
                  <a:pt x="5805" y="1388"/>
                  <a:pt x="5778" y="1371"/>
                </a:cubicBezTo>
                <a:cubicBezTo>
                  <a:pt x="5764" y="1362"/>
                  <a:pt x="5710" y="1268"/>
                  <a:pt x="5701" y="1238"/>
                </a:cubicBezTo>
                <a:cubicBezTo>
                  <a:pt x="5690" y="1200"/>
                  <a:pt x="5602" y="754"/>
                  <a:pt x="5594" y="694"/>
                </a:cubicBezTo>
                <a:cubicBezTo>
                  <a:pt x="5590" y="664"/>
                  <a:pt x="5582" y="607"/>
                  <a:pt x="5576" y="566"/>
                </a:cubicBezTo>
                <a:cubicBezTo>
                  <a:pt x="5570" y="526"/>
                  <a:pt x="5564" y="481"/>
                  <a:pt x="5563" y="466"/>
                </a:cubicBezTo>
                <a:cubicBezTo>
                  <a:pt x="5563" y="451"/>
                  <a:pt x="5559" y="422"/>
                  <a:pt x="5556" y="400"/>
                </a:cubicBezTo>
                <a:cubicBezTo>
                  <a:pt x="5552" y="386"/>
                  <a:pt x="5551" y="371"/>
                  <a:pt x="5553" y="355"/>
                </a:cubicBezTo>
                <a:cubicBezTo>
                  <a:pt x="5559" y="328"/>
                  <a:pt x="5559" y="300"/>
                  <a:pt x="5554" y="274"/>
                </a:cubicBezTo>
                <a:cubicBezTo>
                  <a:pt x="5550" y="250"/>
                  <a:pt x="5553" y="240"/>
                  <a:pt x="5562" y="253"/>
                </a:cubicBezTo>
                <a:cubicBezTo>
                  <a:pt x="5564" y="256"/>
                  <a:pt x="5565" y="251"/>
                  <a:pt x="5564" y="242"/>
                </a:cubicBezTo>
                <a:cubicBezTo>
                  <a:pt x="5563" y="234"/>
                  <a:pt x="5562" y="221"/>
                  <a:pt x="5561" y="214"/>
                </a:cubicBezTo>
                <a:cubicBezTo>
                  <a:pt x="5561" y="207"/>
                  <a:pt x="5558" y="180"/>
                  <a:pt x="5554" y="153"/>
                </a:cubicBezTo>
                <a:cubicBezTo>
                  <a:pt x="5552" y="136"/>
                  <a:pt x="5550" y="118"/>
                  <a:pt x="5551" y="101"/>
                </a:cubicBezTo>
                <a:cubicBezTo>
                  <a:pt x="5553" y="90"/>
                  <a:pt x="5552" y="80"/>
                  <a:pt x="5551" y="70"/>
                </a:cubicBezTo>
                <a:lnTo>
                  <a:pt x="5552" y="69"/>
                </a:lnTo>
                <a:cubicBezTo>
                  <a:pt x="5549" y="36"/>
                  <a:pt x="5551" y="22"/>
                  <a:pt x="5557" y="21"/>
                </a:cubicBezTo>
                <a:close/>
                <a:moveTo>
                  <a:pt x="3903" y="21"/>
                </a:moveTo>
                <a:cubicBezTo>
                  <a:pt x="3906" y="21"/>
                  <a:pt x="3908" y="25"/>
                  <a:pt x="3906" y="37"/>
                </a:cubicBezTo>
                <a:cubicBezTo>
                  <a:pt x="3904" y="50"/>
                  <a:pt x="3897" y="48"/>
                  <a:pt x="3897" y="34"/>
                </a:cubicBezTo>
                <a:cubicBezTo>
                  <a:pt x="3897" y="28"/>
                  <a:pt x="3898" y="23"/>
                  <a:pt x="3901" y="21"/>
                </a:cubicBezTo>
                <a:lnTo>
                  <a:pt x="3902" y="21"/>
                </a:lnTo>
                <a:lnTo>
                  <a:pt x="3903" y="21"/>
                </a:lnTo>
                <a:close/>
                <a:moveTo>
                  <a:pt x="3902" y="21"/>
                </a:moveTo>
                <a:lnTo>
                  <a:pt x="3902" y="21"/>
                </a:lnTo>
                <a:lnTo>
                  <a:pt x="3901" y="21"/>
                </a:lnTo>
                <a:lnTo>
                  <a:pt x="3902" y="21"/>
                </a:lnTo>
                <a:close/>
                <a:moveTo>
                  <a:pt x="3432" y="16"/>
                </a:moveTo>
                <a:cubicBezTo>
                  <a:pt x="3435" y="16"/>
                  <a:pt x="3439" y="17"/>
                  <a:pt x="3441" y="21"/>
                </a:cubicBezTo>
                <a:cubicBezTo>
                  <a:pt x="3442" y="22"/>
                  <a:pt x="3442" y="22"/>
                  <a:pt x="3442" y="23"/>
                </a:cubicBezTo>
                <a:cubicBezTo>
                  <a:pt x="3442" y="26"/>
                  <a:pt x="3439" y="28"/>
                  <a:pt x="3435" y="28"/>
                </a:cubicBezTo>
                <a:cubicBezTo>
                  <a:pt x="3429" y="29"/>
                  <a:pt x="3426" y="27"/>
                  <a:pt x="3426" y="23"/>
                </a:cubicBezTo>
                <a:cubicBezTo>
                  <a:pt x="3426" y="19"/>
                  <a:pt x="3429" y="17"/>
                  <a:pt x="3432" y="16"/>
                </a:cubicBezTo>
                <a:close/>
                <a:moveTo>
                  <a:pt x="3631" y="16"/>
                </a:moveTo>
                <a:cubicBezTo>
                  <a:pt x="3633" y="16"/>
                  <a:pt x="3634" y="19"/>
                  <a:pt x="3636" y="27"/>
                </a:cubicBezTo>
                <a:cubicBezTo>
                  <a:pt x="3639" y="36"/>
                  <a:pt x="3641" y="44"/>
                  <a:pt x="3640" y="53"/>
                </a:cubicBezTo>
                <a:cubicBezTo>
                  <a:pt x="3638" y="60"/>
                  <a:pt x="3635" y="64"/>
                  <a:pt x="3633" y="64"/>
                </a:cubicBezTo>
                <a:cubicBezTo>
                  <a:pt x="3626" y="50"/>
                  <a:pt x="3625" y="36"/>
                  <a:pt x="3629" y="22"/>
                </a:cubicBezTo>
                <a:lnTo>
                  <a:pt x="3628" y="20"/>
                </a:lnTo>
                <a:cubicBezTo>
                  <a:pt x="3629" y="18"/>
                  <a:pt x="3630" y="16"/>
                  <a:pt x="3631" y="16"/>
                </a:cubicBezTo>
                <a:close/>
                <a:moveTo>
                  <a:pt x="3196" y="13"/>
                </a:moveTo>
                <a:cubicBezTo>
                  <a:pt x="3198" y="13"/>
                  <a:pt x="3200" y="14"/>
                  <a:pt x="3200" y="17"/>
                </a:cubicBezTo>
                <a:cubicBezTo>
                  <a:pt x="3201" y="20"/>
                  <a:pt x="3199" y="23"/>
                  <a:pt x="3196" y="23"/>
                </a:cubicBezTo>
                <a:cubicBezTo>
                  <a:pt x="3192" y="24"/>
                  <a:pt x="3190" y="22"/>
                  <a:pt x="3189" y="21"/>
                </a:cubicBezTo>
                <a:cubicBezTo>
                  <a:pt x="3189" y="18"/>
                  <a:pt x="3191" y="16"/>
                  <a:pt x="3194" y="14"/>
                </a:cubicBezTo>
                <a:lnTo>
                  <a:pt x="3194" y="14"/>
                </a:lnTo>
                <a:cubicBezTo>
                  <a:pt x="3195" y="14"/>
                  <a:pt x="3195" y="13"/>
                  <a:pt x="3196" y="13"/>
                </a:cubicBezTo>
                <a:close/>
                <a:moveTo>
                  <a:pt x="4109" y="12"/>
                </a:moveTo>
                <a:cubicBezTo>
                  <a:pt x="4112" y="13"/>
                  <a:pt x="4115" y="19"/>
                  <a:pt x="4117" y="25"/>
                </a:cubicBezTo>
                <a:cubicBezTo>
                  <a:pt x="4118" y="33"/>
                  <a:pt x="4117" y="40"/>
                  <a:pt x="4114" y="40"/>
                </a:cubicBezTo>
                <a:lnTo>
                  <a:pt x="4115" y="41"/>
                </a:lnTo>
                <a:cubicBezTo>
                  <a:pt x="4112" y="41"/>
                  <a:pt x="4107" y="36"/>
                  <a:pt x="4105" y="28"/>
                </a:cubicBezTo>
                <a:cubicBezTo>
                  <a:pt x="4103" y="20"/>
                  <a:pt x="4105" y="14"/>
                  <a:pt x="4108" y="12"/>
                </a:cubicBezTo>
                <a:cubicBezTo>
                  <a:pt x="4109" y="12"/>
                  <a:pt x="4109" y="12"/>
                  <a:pt x="4109" y="12"/>
                </a:cubicBezTo>
                <a:close/>
                <a:moveTo>
                  <a:pt x="5352" y="6"/>
                </a:moveTo>
                <a:cubicBezTo>
                  <a:pt x="5354" y="6"/>
                  <a:pt x="5354" y="8"/>
                  <a:pt x="5355" y="12"/>
                </a:cubicBezTo>
                <a:cubicBezTo>
                  <a:pt x="5356" y="16"/>
                  <a:pt x="5355" y="21"/>
                  <a:pt x="5351" y="25"/>
                </a:cubicBezTo>
                <a:cubicBezTo>
                  <a:pt x="5345" y="29"/>
                  <a:pt x="5343" y="17"/>
                  <a:pt x="5349" y="9"/>
                </a:cubicBezTo>
                <a:cubicBezTo>
                  <a:pt x="5350" y="7"/>
                  <a:pt x="5351" y="6"/>
                  <a:pt x="5352" y="6"/>
                </a:cubicBezTo>
                <a:close/>
                <a:moveTo>
                  <a:pt x="3942" y="4"/>
                </a:moveTo>
                <a:cubicBezTo>
                  <a:pt x="3950" y="5"/>
                  <a:pt x="3958" y="31"/>
                  <a:pt x="3954" y="43"/>
                </a:cubicBezTo>
                <a:cubicBezTo>
                  <a:pt x="3952" y="48"/>
                  <a:pt x="3950" y="49"/>
                  <a:pt x="3946" y="46"/>
                </a:cubicBezTo>
                <a:lnTo>
                  <a:pt x="3944" y="47"/>
                </a:lnTo>
                <a:cubicBezTo>
                  <a:pt x="3942" y="45"/>
                  <a:pt x="3942" y="42"/>
                  <a:pt x="3943" y="40"/>
                </a:cubicBezTo>
                <a:cubicBezTo>
                  <a:pt x="3945" y="38"/>
                  <a:pt x="3941" y="33"/>
                  <a:pt x="3935" y="28"/>
                </a:cubicBezTo>
                <a:cubicBezTo>
                  <a:pt x="3924" y="19"/>
                  <a:pt x="3928" y="4"/>
                  <a:pt x="3942" y="4"/>
                </a:cubicBezTo>
                <a:close/>
                <a:moveTo>
                  <a:pt x="5514" y="0"/>
                </a:moveTo>
                <a:lnTo>
                  <a:pt x="5523" y="0"/>
                </a:lnTo>
                <a:lnTo>
                  <a:pt x="5524" y="9"/>
                </a:lnTo>
                <a:cubicBezTo>
                  <a:pt x="5526" y="26"/>
                  <a:pt x="5526" y="42"/>
                  <a:pt x="5524" y="59"/>
                </a:cubicBezTo>
                <a:cubicBezTo>
                  <a:pt x="5519" y="62"/>
                  <a:pt x="5518" y="62"/>
                  <a:pt x="5514" y="1"/>
                </a:cubicBezTo>
                <a:lnTo>
                  <a:pt x="5514" y="0"/>
                </a:lnTo>
                <a:close/>
                <a:moveTo>
                  <a:pt x="5235" y="0"/>
                </a:moveTo>
                <a:lnTo>
                  <a:pt x="5249" y="0"/>
                </a:lnTo>
                <a:lnTo>
                  <a:pt x="5249" y="3"/>
                </a:lnTo>
                <a:cubicBezTo>
                  <a:pt x="5254" y="31"/>
                  <a:pt x="5250" y="52"/>
                  <a:pt x="5239" y="53"/>
                </a:cubicBezTo>
                <a:cubicBezTo>
                  <a:pt x="5236" y="47"/>
                  <a:pt x="5235" y="40"/>
                  <a:pt x="5237" y="34"/>
                </a:cubicBezTo>
                <a:cubicBezTo>
                  <a:pt x="5237" y="29"/>
                  <a:pt x="5236" y="18"/>
                  <a:pt x="5235" y="3"/>
                </a:cubicBezTo>
                <a:lnTo>
                  <a:pt x="5235" y="0"/>
                </a:lnTo>
                <a:close/>
                <a:moveTo>
                  <a:pt x="5102" y="0"/>
                </a:moveTo>
                <a:lnTo>
                  <a:pt x="5115" y="0"/>
                </a:lnTo>
                <a:lnTo>
                  <a:pt x="5115" y="0"/>
                </a:lnTo>
                <a:cubicBezTo>
                  <a:pt x="5121" y="33"/>
                  <a:pt x="5124" y="66"/>
                  <a:pt x="5124" y="99"/>
                </a:cubicBezTo>
                <a:cubicBezTo>
                  <a:pt x="5123" y="109"/>
                  <a:pt x="5115" y="112"/>
                  <a:pt x="5108" y="105"/>
                </a:cubicBezTo>
                <a:cubicBezTo>
                  <a:pt x="5104" y="88"/>
                  <a:pt x="5103" y="72"/>
                  <a:pt x="5104" y="54"/>
                </a:cubicBezTo>
                <a:cubicBezTo>
                  <a:pt x="5104" y="39"/>
                  <a:pt x="5103" y="18"/>
                  <a:pt x="5102" y="0"/>
                </a:cubicBezTo>
                <a:lnTo>
                  <a:pt x="5102" y="0"/>
                </a:lnTo>
                <a:close/>
                <a:moveTo>
                  <a:pt x="4163" y="0"/>
                </a:moveTo>
                <a:lnTo>
                  <a:pt x="4192" y="0"/>
                </a:lnTo>
                <a:lnTo>
                  <a:pt x="4192" y="4"/>
                </a:lnTo>
                <a:cubicBezTo>
                  <a:pt x="4192" y="9"/>
                  <a:pt x="4192" y="15"/>
                  <a:pt x="4190" y="20"/>
                </a:cubicBezTo>
                <a:cubicBezTo>
                  <a:pt x="4187" y="25"/>
                  <a:pt x="4189" y="28"/>
                  <a:pt x="4197" y="31"/>
                </a:cubicBezTo>
                <a:cubicBezTo>
                  <a:pt x="4206" y="34"/>
                  <a:pt x="4210" y="42"/>
                  <a:pt x="4220" y="97"/>
                </a:cubicBezTo>
                <a:cubicBezTo>
                  <a:pt x="4226" y="118"/>
                  <a:pt x="4228" y="141"/>
                  <a:pt x="4225" y="163"/>
                </a:cubicBezTo>
                <a:cubicBezTo>
                  <a:pt x="4221" y="166"/>
                  <a:pt x="4219" y="166"/>
                  <a:pt x="4218" y="162"/>
                </a:cubicBezTo>
                <a:cubicBezTo>
                  <a:pt x="4217" y="158"/>
                  <a:pt x="4215" y="156"/>
                  <a:pt x="4213" y="157"/>
                </a:cubicBezTo>
                <a:cubicBezTo>
                  <a:pt x="4207" y="149"/>
                  <a:pt x="4205" y="141"/>
                  <a:pt x="4205" y="132"/>
                </a:cubicBezTo>
                <a:cubicBezTo>
                  <a:pt x="4205" y="121"/>
                  <a:pt x="4201" y="111"/>
                  <a:pt x="4195" y="101"/>
                </a:cubicBezTo>
                <a:cubicBezTo>
                  <a:pt x="4177" y="69"/>
                  <a:pt x="4166" y="36"/>
                  <a:pt x="4162" y="1"/>
                </a:cubicBezTo>
                <a:lnTo>
                  <a:pt x="4163" y="0"/>
                </a:lnTo>
                <a:close/>
                <a:moveTo>
                  <a:pt x="3975" y="0"/>
                </a:moveTo>
                <a:lnTo>
                  <a:pt x="3990" y="0"/>
                </a:lnTo>
                <a:lnTo>
                  <a:pt x="3990" y="6"/>
                </a:lnTo>
                <a:cubicBezTo>
                  <a:pt x="3990" y="13"/>
                  <a:pt x="3989" y="20"/>
                  <a:pt x="3988" y="27"/>
                </a:cubicBezTo>
                <a:cubicBezTo>
                  <a:pt x="3987" y="44"/>
                  <a:pt x="3986" y="59"/>
                  <a:pt x="3986" y="61"/>
                </a:cubicBezTo>
                <a:cubicBezTo>
                  <a:pt x="3986" y="61"/>
                  <a:pt x="3986" y="61"/>
                  <a:pt x="3986" y="61"/>
                </a:cubicBezTo>
                <a:cubicBezTo>
                  <a:pt x="3987" y="63"/>
                  <a:pt x="3985" y="64"/>
                  <a:pt x="3982" y="65"/>
                </a:cubicBezTo>
                <a:cubicBezTo>
                  <a:pt x="3978" y="65"/>
                  <a:pt x="3976" y="60"/>
                  <a:pt x="3976" y="54"/>
                </a:cubicBezTo>
                <a:cubicBezTo>
                  <a:pt x="3976" y="47"/>
                  <a:pt x="3976" y="34"/>
                  <a:pt x="3976" y="23"/>
                </a:cubicBezTo>
                <a:cubicBezTo>
                  <a:pt x="3976" y="18"/>
                  <a:pt x="3976" y="12"/>
                  <a:pt x="3975" y="4"/>
                </a:cubicBezTo>
                <a:lnTo>
                  <a:pt x="3975" y="0"/>
                </a:lnTo>
                <a:close/>
                <a:moveTo>
                  <a:pt x="3825" y="0"/>
                </a:moveTo>
                <a:lnTo>
                  <a:pt x="3828" y="0"/>
                </a:lnTo>
                <a:lnTo>
                  <a:pt x="3828" y="1"/>
                </a:lnTo>
                <a:cubicBezTo>
                  <a:pt x="3829" y="8"/>
                  <a:pt x="3829" y="10"/>
                  <a:pt x="3827" y="8"/>
                </a:cubicBezTo>
                <a:cubicBezTo>
                  <a:pt x="3825" y="6"/>
                  <a:pt x="3824" y="3"/>
                  <a:pt x="3825" y="0"/>
                </a:cubicBezTo>
                <a:lnTo>
                  <a:pt x="3825" y="0"/>
                </a:lnTo>
                <a:close/>
                <a:moveTo>
                  <a:pt x="3725" y="0"/>
                </a:moveTo>
                <a:lnTo>
                  <a:pt x="3765" y="0"/>
                </a:lnTo>
                <a:lnTo>
                  <a:pt x="3766" y="2"/>
                </a:lnTo>
                <a:cubicBezTo>
                  <a:pt x="3768" y="24"/>
                  <a:pt x="3770" y="45"/>
                  <a:pt x="3772" y="57"/>
                </a:cubicBezTo>
                <a:cubicBezTo>
                  <a:pt x="3776" y="89"/>
                  <a:pt x="3770" y="119"/>
                  <a:pt x="3761" y="113"/>
                </a:cubicBezTo>
                <a:cubicBezTo>
                  <a:pt x="3758" y="111"/>
                  <a:pt x="3757" y="108"/>
                  <a:pt x="3758" y="104"/>
                </a:cubicBezTo>
                <a:cubicBezTo>
                  <a:pt x="3760" y="102"/>
                  <a:pt x="3759" y="102"/>
                  <a:pt x="3750" y="108"/>
                </a:cubicBezTo>
                <a:cubicBezTo>
                  <a:pt x="3742" y="115"/>
                  <a:pt x="3739" y="116"/>
                  <a:pt x="3735" y="112"/>
                </a:cubicBezTo>
                <a:cubicBezTo>
                  <a:pt x="3733" y="98"/>
                  <a:pt x="3736" y="84"/>
                  <a:pt x="3742" y="69"/>
                </a:cubicBezTo>
                <a:cubicBezTo>
                  <a:pt x="3747" y="52"/>
                  <a:pt x="3749" y="35"/>
                  <a:pt x="3749" y="18"/>
                </a:cubicBezTo>
                <a:cubicBezTo>
                  <a:pt x="3748" y="13"/>
                  <a:pt x="3745" y="11"/>
                  <a:pt x="3735" y="13"/>
                </a:cubicBezTo>
                <a:cubicBezTo>
                  <a:pt x="3724" y="14"/>
                  <a:pt x="3723" y="14"/>
                  <a:pt x="3725" y="5"/>
                </a:cubicBezTo>
                <a:cubicBezTo>
                  <a:pt x="3725" y="4"/>
                  <a:pt x="3725" y="3"/>
                  <a:pt x="3725" y="2"/>
                </a:cubicBezTo>
                <a:lnTo>
                  <a:pt x="3725" y="0"/>
                </a:lnTo>
                <a:close/>
                <a:moveTo>
                  <a:pt x="3692" y="0"/>
                </a:moveTo>
                <a:lnTo>
                  <a:pt x="3698" y="0"/>
                </a:lnTo>
                <a:lnTo>
                  <a:pt x="3701" y="2"/>
                </a:lnTo>
                <a:cubicBezTo>
                  <a:pt x="3707" y="8"/>
                  <a:pt x="3710" y="16"/>
                  <a:pt x="3702" y="17"/>
                </a:cubicBezTo>
                <a:cubicBezTo>
                  <a:pt x="3692" y="19"/>
                  <a:pt x="3688" y="10"/>
                  <a:pt x="3690" y="4"/>
                </a:cubicBezTo>
                <a:cubicBezTo>
                  <a:pt x="3691" y="2"/>
                  <a:pt x="3691" y="1"/>
                  <a:pt x="3692" y="0"/>
                </a:cubicBezTo>
                <a:lnTo>
                  <a:pt x="3692" y="0"/>
                </a:lnTo>
                <a:close/>
                <a:moveTo>
                  <a:pt x="3577" y="0"/>
                </a:moveTo>
                <a:lnTo>
                  <a:pt x="3591" y="0"/>
                </a:lnTo>
                <a:lnTo>
                  <a:pt x="3591" y="6"/>
                </a:lnTo>
                <a:cubicBezTo>
                  <a:pt x="3591" y="18"/>
                  <a:pt x="3592" y="34"/>
                  <a:pt x="3592" y="47"/>
                </a:cubicBezTo>
                <a:cubicBezTo>
                  <a:pt x="3594" y="66"/>
                  <a:pt x="3594" y="85"/>
                  <a:pt x="3592" y="105"/>
                </a:cubicBezTo>
                <a:cubicBezTo>
                  <a:pt x="3590" y="120"/>
                  <a:pt x="3591" y="135"/>
                  <a:pt x="3593" y="150"/>
                </a:cubicBezTo>
                <a:cubicBezTo>
                  <a:pt x="3595" y="160"/>
                  <a:pt x="3594" y="170"/>
                  <a:pt x="3589" y="180"/>
                </a:cubicBezTo>
                <a:cubicBezTo>
                  <a:pt x="3584" y="185"/>
                  <a:pt x="3582" y="180"/>
                  <a:pt x="3580" y="157"/>
                </a:cubicBezTo>
                <a:cubicBezTo>
                  <a:pt x="3573" y="86"/>
                  <a:pt x="3572" y="32"/>
                  <a:pt x="3576" y="5"/>
                </a:cubicBezTo>
                <a:lnTo>
                  <a:pt x="3577" y="0"/>
                </a:lnTo>
                <a:close/>
                <a:moveTo>
                  <a:pt x="3378" y="0"/>
                </a:moveTo>
                <a:lnTo>
                  <a:pt x="3390" y="0"/>
                </a:lnTo>
                <a:lnTo>
                  <a:pt x="3390" y="1"/>
                </a:lnTo>
                <a:cubicBezTo>
                  <a:pt x="3390" y="8"/>
                  <a:pt x="3388" y="14"/>
                  <a:pt x="3385" y="14"/>
                </a:cubicBezTo>
                <a:cubicBezTo>
                  <a:pt x="3382" y="15"/>
                  <a:pt x="3380" y="10"/>
                  <a:pt x="3379" y="2"/>
                </a:cubicBezTo>
                <a:lnTo>
                  <a:pt x="3378" y="0"/>
                </a:lnTo>
                <a:close/>
                <a:moveTo>
                  <a:pt x="3244" y="0"/>
                </a:moveTo>
                <a:lnTo>
                  <a:pt x="3257" y="0"/>
                </a:lnTo>
                <a:lnTo>
                  <a:pt x="3257" y="2"/>
                </a:lnTo>
                <a:cubicBezTo>
                  <a:pt x="3261" y="79"/>
                  <a:pt x="3259" y="136"/>
                  <a:pt x="3254" y="140"/>
                </a:cubicBezTo>
                <a:cubicBezTo>
                  <a:pt x="3248" y="146"/>
                  <a:pt x="3243" y="123"/>
                  <a:pt x="3246" y="93"/>
                </a:cubicBezTo>
                <a:cubicBezTo>
                  <a:pt x="3248" y="66"/>
                  <a:pt x="3248" y="40"/>
                  <a:pt x="3244" y="14"/>
                </a:cubicBezTo>
                <a:cubicBezTo>
                  <a:pt x="3244" y="12"/>
                  <a:pt x="3244" y="10"/>
                  <a:pt x="3244" y="7"/>
                </a:cubicBezTo>
                <a:lnTo>
                  <a:pt x="3244" y="0"/>
                </a:lnTo>
                <a:close/>
                <a:moveTo>
                  <a:pt x="3201" y="0"/>
                </a:moveTo>
                <a:lnTo>
                  <a:pt x="3203" y="0"/>
                </a:lnTo>
                <a:lnTo>
                  <a:pt x="3203" y="0"/>
                </a:lnTo>
                <a:cubicBezTo>
                  <a:pt x="3202" y="0"/>
                  <a:pt x="3202" y="0"/>
                  <a:pt x="3201" y="0"/>
                </a:cubicBezTo>
                <a:lnTo>
                  <a:pt x="3201" y="0"/>
                </a:lnTo>
                <a:close/>
                <a:moveTo>
                  <a:pt x="668" y="0"/>
                </a:moveTo>
                <a:lnTo>
                  <a:pt x="702" y="0"/>
                </a:lnTo>
                <a:lnTo>
                  <a:pt x="702" y="1"/>
                </a:lnTo>
                <a:cubicBezTo>
                  <a:pt x="703" y="19"/>
                  <a:pt x="705" y="52"/>
                  <a:pt x="708" y="74"/>
                </a:cubicBezTo>
                <a:cubicBezTo>
                  <a:pt x="710" y="96"/>
                  <a:pt x="713" y="124"/>
                  <a:pt x="714" y="136"/>
                </a:cubicBezTo>
                <a:cubicBezTo>
                  <a:pt x="720" y="200"/>
                  <a:pt x="733" y="299"/>
                  <a:pt x="737" y="303"/>
                </a:cubicBezTo>
                <a:cubicBezTo>
                  <a:pt x="742" y="307"/>
                  <a:pt x="744" y="308"/>
                  <a:pt x="748" y="306"/>
                </a:cubicBezTo>
                <a:cubicBezTo>
                  <a:pt x="752" y="304"/>
                  <a:pt x="755" y="313"/>
                  <a:pt x="756" y="349"/>
                </a:cubicBezTo>
                <a:cubicBezTo>
                  <a:pt x="758" y="430"/>
                  <a:pt x="763" y="466"/>
                  <a:pt x="771" y="468"/>
                </a:cubicBezTo>
                <a:cubicBezTo>
                  <a:pt x="778" y="469"/>
                  <a:pt x="778" y="465"/>
                  <a:pt x="779" y="458"/>
                </a:cubicBezTo>
                <a:cubicBezTo>
                  <a:pt x="780" y="451"/>
                  <a:pt x="783" y="446"/>
                  <a:pt x="786" y="446"/>
                </a:cubicBezTo>
                <a:cubicBezTo>
                  <a:pt x="788" y="445"/>
                  <a:pt x="791" y="460"/>
                  <a:pt x="787" y="490"/>
                </a:cubicBezTo>
                <a:cubicBezTo>
                  <a:pt x="786" y="504"/>
                  <a:pt x="785" y="630"/>
                  <a:pt x="787" y="638"/>
                </a:cubicBezTo>
                <a:cubicBezTo>
                  <a:pt x="787" y="639"/>
                  <a:pt x="791" y="639"/>
                  <a:pt x="796" y="638"/>
                </a:cubicBezTo>
                <a:cubicBezTo>
                  <a:pt x="801" y="638"/>
                  <a:pt x="804" y="635"/>
                  <a:pt x="804" y="633"/>
                </a:cubicBezTo>
                <a:cubicBezTo>
                  <a:pt x="806" y="625"/>
                  <a:pt x="809" y="618"/>
                  <a:pt x="813" y="611"/>
                </a:cubicBezTo>
                <a:cubicBezTo>
                  <a:pt x="823" y="593"/>
                  <a:pt x="822" y="588"/>
                  <a:pt x="807" y="507"/>
                </a:cubicBezTo>
                <a:cubicBezTo>
                  <a:pt x="799" y="475"/>
                  <a:pt x="796" y="443"/>
                  <a:pt x="796" y="410"/>
                </a:cubicBezTo>
                <a:cubicBezTo>
                  <a:pt x="800" y="362"/>
                  <a:pt x="795" y="315"/>
                  <a:pt x="783" y="269"/>
                </a:cubicBezTo>
                <a:cubicBezTo>
                  <a:pt x="779" y="257"/>
                  <a:pt x="773" y="245"/>
                  <a:pt x="763" y="235"/>
                </a:cubicBezTo>
                <a:cubicBezTo>
                  <a:pt x="756" y="230"/>
                  <a:pt x="752" y="221"/>
                  <a:pt x="750" y="198"/>
                </a:cubicBezTo>
                <a:cubicBezTo>
                  <a:pt x="747" y="167"/>
                  <a:pt x="743" y="87"/>
                  <a:pt x="743" y="67"/>
                </a:cubicBezTo>
                <a:cubicBezTo>
                  <a:pt x="742" y="61"/>
                  <a:pt x="742" y="35"/>
                  <a:pt x="741" y="9"/>
                </a:cubicBezTo>
                <a:lnTo>
                  <a:pt x="741" y="0"/>
                </a:lnTo>
                <a:lnTo>
                  <a:pt x="759" y="0"/>
                </a:lnTo>
                <a:lnTo>
                  <a:pt x="759" y="5"/>
                </a:lnTo>
                <a:cubicBezTo>
                  <a:pt x="754" y="52"/>
                  <a:pt x="755" y="115"/>
                  <a:pt x="761" y="121"/>
                </a:cubicBezTo>
                <a:cubicBezTo>
                  <a:pt x="766" y="125"/>
                  <a:pt x="772" y="127"/>
                  <a:pt x="780" y="129"/>
                </a:cubicBezTo>
                <a:cubicBezTo>
                  <a:pt x="798" y="133"/>
                  <a:pt x="805" y="127"/>
                  <a:pt x="805" y="105"/>
                </a:cubicBezTo>
                <a:cubicBezTo>
                  <a:pt x="804" y="97"/>
                  <a:pt x="807" y="89"/>
                  <a:pt x="813" y="82"/>
                </a:cubicBezTo>
                <a:cubicBezTo>
                  <a:pt x="819" y="75"/>
                  <a:pt x="821" y="68"/>
                  <a:pt x="821" y="60"/>
                </a:cubicBezTo>
                <a:cubicBezTo>
                  <a:pt x="821" y="51"/>
                  <a:pt x="822" y="34"/>
                  <a:pt x="824" y="23"/>
                </a:cubicBezTo>
                <a:cubicBezTo>
                  <a:pt x="825" y="11"/>
                  <a:pt x="827" y="6"/>
                  <a:pt x="832" y="1"/>
                </a:cubicBezTo>
                <a:lnTo>
                  <a:pt x="833" y="0"/>
                </a:lnTo>
                <a:lnTo>
                  <a:pt x="877" y="0"/>
                </a:lnTo>
                <a:lnTo>
                  <a:pt x="877" y="1"/>
                </a:lnTo>
                <a:cubicBezTo>
                  <a:pt x="880" y="8"/>
                  <a:pt x="885" y="15"/>
                  <a:pt x="892" y="21"/>
                </a:cubicBezTo>
                <a:cubicBezTo>
                  <a:pt x="903" y="32"/>
                  <a:pt x="904" y="33"/>
                  <a:pt x="895" y="38"/>
                </a:cubicBezTo>
                <a:cubicBezTo>
                  <a:pt x="887" y="44"/>
                  <a:pt x="884" y="76"/>
                  <a:pt x="886" y="150"/>
                </a:cubicBezTo>
                <a:cubicBezTo>
                  <a:pt x="886" y="170"/>
                  <a:pt x="896" y="184"/>
                  <a:pt x="902" y="171"/>
                </a:cubicBezTo>
                <a:cubicBezTo>
                  <a:pt x="904" y="166"/>
                  <a:pt x="912" y="163"/>
                  <a:pt x="920" y="163"/>
                </a:cubicBezTo>
                <a:cubicBezTo>
                  <a:pt x="924" y="164"/>
                  <a:pt x="928" y="165"/>
                  <a:pt x="930" y="167"/>
                </a:cubicBezTo>
                <a:cubicBezTo>
                  <a:pt x="933" y="175"/>
                  <a:pt x="936" y="182"/>
                  <a:pt x="937" y="190"/>
                </a:cubicBezTo>
                <a:cubicBezTo>
                  <a:pt x="938" y="197"/>
                  <a:pt x="942" y="204"/>
                  <a:pt x="949" y="210"/>
                </a:cubicBezTo>
                <a:cubicBezTo>
                  <a:pt x="954" y="213"/>
                  <a:pt x="955" y="217"/>
                  <a:pt x="952" y="225"/>
                </a:cubicBezTo>
                <a:cubicBezTo>
                  <a:pt x="946" y="236"/>
                  <a:pt x="945" y="248"/>
                  <a:pt x="949" y="259"/>
                </a:cubicBezTo>
                <a:cubicBezTo>
                  <a:pt x="957" y="265"/>
                  <a:pt x="968" y="254"/>
                  <a:pt x="984" y="224"/>
                </a:cubicBezTo>
                <a:cubicBezTo>
                  <a:pt x="989" y="211"/>
                  <a:pt x="997" y="200"/>
                  <a:pt x="1009" y="189"/>
                </a:cubicBezTo>
                <a:cubicBezTo>
                  <a:pt x="1015" y="186"/>
                  <a:pt x="1015" y="182"/>
                  <a:pt x="1010" y="169"/>
                </a:cubicBezTo>
                <a:cubicBezTo>
                  <a:pt x="1006" y="161"/>
                  <a:pt x="999" y="141"/>
                  <a:pt x="995" y="126"/>
                </a:cubicBezTo>
                <a:cubicBezTo>
                  <a:pt x="990" y="112"/>
                  <a:pt x="984" y="96"/>
                  <a:pt x="982" y="93"/>
                </a:cubicBezTo>
                <a:cubicBezTo>
                  <a:pt x="980" y="87"/>
                  <a:pt x="979" y="80"/>
                  <a:pt x="981" y="74"/>
                </a:cubicBezTo>
                <a:cubicBezTo>
                  <a:pt x="983" y="65"/>
                  <a:pt x="980" y="56"/>
                  <a:pt x="972" y="49"/>
                </a:cubicBezTo>
                <a:cubicBezTo>
                  <a:pt x="963" y="39"/>
                  <a:pt x="960" y="28"/>
                  <a:pt x="964" y="16"/>
                </a:cubicBezTo>
                <a:cubicBezTo>
                  <a:pt x="965" y="12"/>
                  <a:pt x="965" y="8"/>
                  <a:pt x="965" y="5"/>
                </a:cubicBezTo>
                <a:lnTo>
                  <a:pt x="965" y="0"/>
                </a:lnTo>
                <a:lnTo>
                  <a:pt x="1136" y="0"/>
                </a:lnTo>
                <a:lnTo>
                  <a:pt x="1136" y="1"/>
                </a:lnTo>
                <a:cubicBezTo>
                  <a:pt x="1137" y="13"/>
                  <a:pt x="1137" y="20"/>
                  <a:pt x="1136" y="22"/>
                </a:cubicBezTo>
                <a:cubicBezTo>
                  <a:pt x="1135" y="26"/>
                  <a:pt x="1137" y="29"/>
                  <a:pt x="1141" y="31"/>
                </a:cubicBezTo>
                <a:cubicBezTo>
                  <a:pt x="1147" y="34"/>
                  <a:pt x="1150" y="38"/>
                  <a:pt x="1150" y="43"/>
                </a:cubicBezTo>
                <a:cubicBezTo>
                  <a:pt x="1150" y="48"/>
                  <a:pt x="1155" y="52"/>
                  <a:pt x="1162" y="55"/>
                </a:cubicBezTo>
                <a:cubicBezTo>
                  <a:pt x="1170" y="56"/>
                  <a:pt x="1171" y="59"/>
                  <a:pt x="1169" y="78"/>
                </a:cubicBezTo>
                <a:cubicBezTo>
                  <a:pt x="1168" y="91"/>
                  <a:pt x="1169" y="105"/>
                  <a:pt x="1171" y="118"/>
                </a:cubicBezTo>
                <a:cubicBezTo>
                  <a:pt x="1173" y="134"/>
                  <a:pt x="1173" y="150"/>
                  <a:pt x="1171" y="166"/>
                </a:cubicBezTo>
                <a:cubicBezTo>
                  <a:pt x="1167" y="201"/>
                  <a:pt x="1169" y="213"/>
                  <a:pt x="1178" y="211"/>
                </a:cubicBezTo>
                <a:cubicBezTo>
                  <a:pt x="1184" y="206"/>
                  <a:pt x="1188" y="200"/>
                  <a:pt x="1189" y="194"/>
                </a:cubicBezTo>
                <a:cubicBezTo>
                  <a:pt x="1192" y="186"/>
                  <a:pt x="1195" y="179"/>
                  <a:pt x="1199" y="171"/>
                </a:cubicBezTo>
                <a:cubicBezTo>
                  <a:pt x="1213" y="144"/>
                  <a:pt x="1206" y="12"/>
                  <a:pt x="1190" y="4"/>
                </a:cubicBezTo>
                <a:cubicBezTo>
                  <a:pt x="1189" y="3"/>
                  <a:pt x="1188" y="2"/>
                  <a:pt x="1187" y="1"/>
                </a:cubicBezTo>
                <a:lnTo>
                  <a:pt x="1186" y="0"/>
                </a:lnTo>
                <a:lnTo>
                  <a:pt x="1229" y="0"/>
                </a:lnTo>
                <a:lnTo>
                  <a:pt x="1238" y="7"/>
                </a:lnTo>
                <a:lnTo>
                  <a:pt x="1241" y="0"/>
                </a:lnTo>
                <a:lnTo>
                  <a:pt x="1263" y="0"/>
                </a:lnTo>
                <a:lnTo>
                  <a:pt x="1264" y="2"/>
                </a:lnTo>
                <a:cubicBezTo>
                  <a:pt x="1266" y="15"/>
                  <a:pt x="1263" y="22"/>
                  <a:pt x="1256" y="31"/>
                </a:cubicBezTo>
                <a:cubicBezTo>
                  <a:pt x="1249" y="38"/>
                  <a:pt x="1247" y="45"/>
                  <a:pt x="1251" y="51"/>
                </a:cubicBezTo>
                <a:cubicBezTo>
                  <a:pt x="1254" y="56"/>
                  <a:pt x="1258" y="60"/>
                  <a:pt x="1260" y="60"/>
                </a:cubicBezTo>
                <a:cubicBezTo>
                  <a:pt x="1267" y="59"/>
                  <a:pt x="1276" y="44"/>
                  <a:pt x="1275" y="37"/>
                </a:cubicBezTo>
                <a:cubicBezTo>
                  <a:pt x="1275" y="31"/>
                  <a:pt x="1278" y="25"/>
                  <a:pt x="1284" y="20"/>
                </a:cubicBezTo>
                <a:cubicBezTo>
                  <a:pt x="1289" y="17"/>
                  <a:pt x="1291" y="12"/>
                  <a:pt x="1292" y="1"/>
                </a:cubicBezTo>
                <a:lnTo>
                  <a:pt x="1292" y="0"/>
                </a:lnTo>
                <a:lnTo>
                  <a:pt x="1380" y="0"/>
                </a:lnTo>
                <a:lnTo>
                  <a:pt x="1380" y="1"/>
                </a:lnTo>
                <a:cubicBezTo>
                  <a:pt x="1380" y="5"/>
                  <a:pt x="1379" y="8"/>
                  <a:pt x="1378" y="12"/>
                </a:cubicBezTo>
                <a:cubicBezTo>
                  <a:pt x="1370" y="28"/>
                  <a:pt x="1378" y="54"/>
                  <a:pt x="1390" y="52"/>
                </a:cubicBezTo>
                <a:cubicBezTo>
                  <a:pt x="1403" y="50"/>
                  <a:pt x="1407" y="35"/>
                  <a:pt x="1407" y="17"/>
                </a:cubicBezTo>
                <a:cubicBezTo>
                  <a:pt x="1407" y="13"/>
                  <a:pt x="1407" y="9"/>
                  <a:pt x="1407" y="5"/>
                </a:cubicBezTo>
                <a:lnTo>
                  <a:pt x="1407" y="0"/>
                </a:lnTo>
                <a:lnTo>
                  <a:pt x="3161" y="0"/>
                </a:lnTo>
                <a:lnTo>
                  <a:pt x="3161" y="0"/>
                </a:lnTo>
                <a:cubicBezTo>
                  <a:pt x="3161" y="6"/>
                  <a:pt x="3161" y="12"/>
                  <a:pt x="3162" y="18"/>
                </a:cubicBezTo>
                <a:cubicBezTo>
                  <a:pt x="3164" y="34"/>
                  <a:pt x="3164" y="52"/>
                  <a:pt x="3163" y="57"/>
                </a:cubicBezTo>
                <a:cubicBezTo>
                  <a:pt x="3163" y="62"/>
                  <a:pt x="3166" y="91"/>
                  <a:pt x="3171" y="122"/>
                </a:cubicBezTo>
                <a:cubicBezTo>
                  <a:pt x="3178" y="175"/>
                  <a:pt x="3176" y="195"/>
                  <a:pt x="3164" y="177"/>
                </a:cubicBezTo>
                <a:cubicBezTo>
                  <a:pt x="3156" y="166"/>
                  <a:pt x="3146" y="171"/>
                  <a:pt x="3133" y="193"/>
                </a:cubicBezTo>
                <a:cubicBezTo>
                  <a:pt x="3124" y="210"/>
                  <a:pt x="3124" y="212"/>
                  <a:pt x="3134" y="214"/>
                </a:cubicBezTo>
                <a:cubicBezTo>
                  <a:pt x="3144" y="217"/>
                  <a:pt x="3144" y="217"/>
                  <a:pt x="3135" y="221"/>
                </a:cubicBezTo>
                <a:cubicBezTo>
                  <a:pt x="3125" y="224"/>
                  <a:pt x="3109" y="222"/>
                  <a:pt x="3097" y="209"/>
                </a:cubicBezTo>
                <a:cubicBezTo>
                  <a:pt x="3086" y="199"/>
                  <a:pt x="3072" y="197"/>
                  <a:pt x="3066" y="206"/>
                </a:cubicBezTo>
                <a:cubicBezTo>
                  <a:pt x="3059" y="223"/>
                  <a:pt x="3056" y="240"/>
                  <a:pt x="3057" y="257"/>
                </a:cubicBezTo>
                <a:cubicBezTo>
                  <a:pt x="3058" y="268"/>
                  <a:pt x="3054" y="280"/>
                  <a:pt x="3047" y="291"/>
                </a:cubicBezTo>
                <a:cubicBezTo>
                  <a:pt x="3042" y="311"/>
                  <a:pt x="3042" y="332"/>
                  <a:pt x="3048" y="351"/>
                </a:cubicBezTo>
                <a:cubicBezTo>
                  <a:pt x="3056" y="361"/>
                  <a:pt x="3060" y="352"/>
                  <a:pt x="3059" y="326"/>
                </a:cubicBezTo>
                <a:cubicBezTo>
                  <a:pt x="3057" y="317"/>
                  <a:pt x="3058" y="307"/>
                  <a:pt x="3060" y="297"/>
                </a:cubicBezTo>
                <a:cubicBezTo>
                  <a:pt x="3065" y="292"/>
                  <a:pt x="3076" y="303"/>
                  <a:pt x="3078" y="314"/>
                </a:cubicBezTo>
                <a:cubicBezTo>
                  <a:pt x="3080" y="329"/>
                  <a:pt x="3092" y="326"/>
                  <a:pt x="3098" y="310"/>
                </a:cubicBezTo>
                <a:cubicBezTo>
                  <a:pt x="3100" y="304"/>
                  <a:pt x="3103" y="298"/>
                  <a:pt x="3108" y="293"/>
                </a:cubicBezTo>
                <a:cubicBezTo>
                  <a:pt x="3113" y="288"/>
                  <a:pt x="3114" y="283"/>
                  <a:pt x="3113" y="277"/>
                </a:cubicBezTo>
                <a:cubicBezTo>
                  <a:pt x="3112" y="270"/>
                  <a:pt x="3108" y="268"/>
                  <a:pt x="3100" y="269"/>
                </a:cubicBezTo>
                <a:cubicBezTo>
                  <a:pt x="3092" y="270"/>
                  <a:pt x="3086" y="268"/>
                  <a:pt x="3083" y="264"/>
                </a:cubicBezTo>
                <a:cubicBezTo>
                  <a:pt x="3079" y="259"/>
                  <a:pt x="3082" y="254"/>
                  <a:pt x="3092" y="246"/>
                </a:cubicBezTo>
                <a:cubicBezTo>
                  <a:pt x="3102" y="238"/>
                  <a:pt x="3108" y="236"/>
                  <a:pt x="3110" y="237"/>
                </a:cubicBezTo>
                <a:cubicBezTo>
                  <a:pt x="3115" y="245"/>
                  <a:pt x="3118" y="254"/>
                  <a:pt x="3119" y="263"/>
                </a:cubicBezTo>
                <a:cubicBezTo>
                  <a:pt x="3123" y="277"/>
                  <a:pt x="3130" y="302"/>
                  <a:pt x="3135" y="319"/>
                </a:cubicBezTo>
                <a:cubicBezTo>
                  <a:pt x="3140" y="336"/>
                  <a:pt x="3143" y="347"/>
                  <a:pt x="3140" y="342"/>
                </a:cubicBezTo>
                <a:cubicBezTo>
                  <a:pt x="3135" y="334"/>
                  <a:pt x="3121" y="336"/>
                  <a:pt x="3112" y="346"/>
                </a:cubicBezTo>
                <a:cubicBezTo>
                  <a:pt x="3109" y="351"/>
                  <a:pt x="3110" y="356"/>
                  <a:pt x="3117" y="363"/>
                </a:cubicBezTo>
                <a:cubicBezTo>
                  <a:pt x="3123" y="369"/>
                  <a:pt x="3132" y="378"/>
                  <a:pt x="3137" y="384"/>
                </a:cubicBezTo>
                <a:cubicBezTo>
                  <a:pt x="3153" y="401"/>
                  <a:pt x="3161" y="398"/>
                  <a:pt x="3157" y="377"/>
                </a:cubicBezTo>
                <a:cubicBezTo>
                  <a:pt x="3154" y="370"/>
                  <a:pt x="3155" y="362"/>
                  <a:pt x="3157" y="355"/>
                </a:cubicBezTo>
                <a:cubicBezTo>
                  <a:pt x="3161" y="345"/>
                  <a:pt x="3162" y="335"/>
                  <a:pt x="3162" y="326"/>
                </a:cubicBezTo>
                <a:cubicBezTo>
                  <a:pt x="3162" y="310"/>
                  <a:pt x="3165" y="299"/>
                  <a:pt x="3168" y="299"/>
                </a:cubicBezTo>
                <a:cubicBezTo>
                  <a:pt x="3172" y="298"/>
                  <a:pt x="3177" y="306"/>
                  <a:pt x="3180" y="316"/>
                </a:cubicBezTo>
                <a:cubicBezTo>
                  <a:pt x="3183" y="326"/>
                  <a:pt x="3187" y="333"/>
                  <a:pt x="3190" y="333"/>
                </a:cubicBezTo>
                <a:cubicBezTo>
                  <a:pt x="3192" y="333"/>
                  <a:pt x="3197" y="325"/>
                  <a:pt x="3199" y="317"/>
                </a:cubicBezTo>
                <a:cubicBezTo>
                  <a:pt x="3206" y="297"/>
                  <a:pt x="3205" y="296"/>
                  <a:pt x="3230" y="381"/>
                </a:cubicBezTo>
                <a:cubicBezTo>
                  <a:pt x="3261" y="489"/>
                  <a:pt x="3265" y="510"/>
                  <a:pt x="3252" y="522"/>
                </a:cubicBezTo>
                <a:cubicBezTo>
                  <a:pt x="3239" y="533"/>
                  <a:pt x="3242" y="560"/>
                  <a:pt x="3258" y="562"/>
                </a:cubicBezTo>
                <a:cubicBezTo>
                  <a:pt x="3267" y="564"/>
                  <a:pt x="3267" y="565"/>
                  <a:pt x="3259" y="575"/>
                </a:cubicBezTo>
                <a:cubicBezTo>
                  <a:pt x="3254" y="581"/>
                  <a:pt x="3253" y="589"/>
                  <a:pt x="3257" y="595"/>
                </a:cubicBezTo>
                <a:cubicBezTo>
                  <a:pt x="3264" y="611"/>
                  <a:pt x="3269" y="628"/>
                  <a:pt x="3272" y="645"/>
                </a:cubicBezTo>
                <a:cubicBezTo>
                  <a:pt x="3276" y="664"/>
                  <a:pt x="3282" y="683"/>
                  <a:pt x="3290" y="701"/>
                </a:cubicBezTo>
                <a:cubicBezTo>
                  <a:pt x="3297" y="713"/>
                  <a:pt x="3296" y="715"/>
                  <a:pt x="3288" y="716"/>
                </a:cubicBezTo>
                <a:cubicBezTo>
                  <a:pt x="3280" y="717"/>
                  <a:pt x="3278" y="714"/>
                  <a:pt x="3277" y="707"/>
                </a:cubicBezTo>
                <a:cubicBezTo>
                  <a:pt x="3275" y="696"/>
                  <a:pt x="3267" y="695"/>
                  <a:pt x="3252" y="704"/>
                </a:cubicBezTo>
                <a:cubicBezTo>
                  <a:pt x="3242" y="710"/>
                  <a:pt x="3259" y="754"/>
                  <a:pt x="3275" y="766"/>
                </a:cubicBezTo>
                <a:cubicBezTo>
                  <a:pt x="3285" y="773"/>
                  <a:pt x="3287" y="778"/>
                  <a:pt x="3287" y="796"/>
                </a:cubicBezTo>
                <a:cubicBezTo>
                  <a:pt x="3287" y="831"/>
                  <a:pt x="3296" y="901"/>
                  <a:pt x="3302" y="902"/>
                </a:cubicBezTo>
                <a:cubicBezTo>
                  <a:pt x="3308" y="913"/>
                  <a:pt x="3312" y="925"/>
                  <a:pt x="3312" y="937"/>
                </a:cubicBezTo>
                <a:cubicBezTo>
                  <a:pt x="3315" y="956"/>
                  <a:pt x="3321" y="975"/>
                  <a:pt x="3331" y="992"/>
                </a:cubicBezTo>
                <a:cubicBezTo>
                  <a:pt x="3338" y="1003"/>
                  <a:pt x="3342" y="1014"/>
                  <a:pt x="3343" y="1026"/>
                </a:cubicBezTo>
                <a:cubicBezTo>
                  <a:pt x="3340" y="1057"/>
                  <a:pt x="3351" y="1066"/>
                  <a:pt x="3393" y="1071"/>
                </a:cubicBezTo>
                <a:cubicBezTo>
                  <a:pt x="3414" y="1073"/>
                  <a:pt x="3426" y="1085"/>
                  <a:pt x="3423" y="1098"/>
                </a:cubicBezTo>
                <a:cubicBezTo>
                  <a:pt x="3420" y="1104"/>
                  <a:pt x="3398" y="1106"/>
                  <a:pt x="3385" y="1100"/>
                </a:cubicBezTo>
                <a:cubicBezTo>
                  <a:pt x="3372" y="1095"/>
                  <a:pt x="3369" y="1101"/>
                  <a:pt x="3368" y="1119"/>
                </a:cubicBezTo>
                <a:cubicBezTo>
                  <a:pt x="3368" y="1131"/>
                  <a:pt x="3370" y="1134"/>
                  <a:pt x="3377" y="1135"/>
                </a:cubicBezTo>
                <a:cubicBezTo>
                  <a:pt x="3383" y="1137"/>
                  <a:pt x="3384" y="1137"/>
                  <a:pt x="3383" y="1139"/>
                </a:cubicBezTo>
                <a:cubicBezTo>
                  <a:pt x="3381" y="1142"/>
                  <a:pt x="3383" y="1143"/>
                  <a:pt x="3386" y="1142"/>
                </a:cubicBezTo>
                <a:cubicBezTo>
                  <a:pt x="3389" y="1142"/>
                  <a:pt x="3392" y="1146"/>
                  <a:pt x="3392" y="1153"/>
                </a:cubicBezTo>
                <a:cubicBezTo>
                  <a:pt x="3391" y="1160"/>
                  <a:pt x="3392" y="1177"/>
                  <a:pt x="3393" y="1192"/>
                </a:cubicBezTo>
                <a:cubicBezTo>
                  <a:pt x="3394" y="1222"/>
                  <a:pt x="3404" y="1230"/>
                  <a:pt x="3426" y="1223"/>
                </a:cubicBezTo>
                <a:cubicBezTo>
                  <a:pt x="3437" y="1220"/>
                  <a:pt x="3438" y="1221"/>
                  <a:pt x="3441" y="1238"/>
                </a:cubicBezTo>
                <a:cubicBezTo>
                  <a:pt x="3442" y="1248"/>
                  <a:pt x="3449" y="1275"/>
                  <a:pt x="3454" y="1298"/>
                </a:cubicBezTo>
                <a:cubicBezTo>
                  <a:pt x="3459" y="1312"/>
                  <a:pt x="3461" y="1326"/>
                  <a:pt x="3460" y="1341"/>
                </a:cubicBezTo>
                <a:cubicBezTo>
                  <a:pt x="3458" y="1343"/>
                  <a:pt x="3459" y="1345"/>
                  <a:pt x="3461" y="1346"/>
                </a:cubicBezTo>
                <a:cubicBezTo>
                  <a:pt x="3464" y="1348"/>
                  <a:pt x="3477" y="1409"/>
                  <a:pt x="3489" y="1482"/>
                </a:cubicBezTo>
                <a:cubicBezTo>
                  <a:pt x="3491" y="1495"/>
                  <a:pt x="3500" y="1503"/>
                  <a:pt x="3504" y="1494"/>
                </a:cubicBezTo>
                <a:cubicBezTo>
                  <a:pt x="3505" y="1492"/>
                  <a:pt x="3509" y="1490"/>
                  <a:pt x="3513" y="1490"/>
                </a:cubicBezTo>
                <a:cubicBezTo>
                  <a:pt x="3513" y="1490"/>
                  <a:pt x="3513" y="1490"/>
                  <a:pt x="3513" y="1490"/>
                </a:cubicBezTo>
                <a:cubicBezTo>
                  <a:pt x="3522" y="1491"/>
                  <a:pt x="3529" y="1480"/>
                  <a:pt x="3523" y="1476"/>
                </a:cubicBezTo>
                <a:cubicBezTo>
                  <a:pt x="3521" y="1472"/>
                  <a:pt x="3521" y="1468"/>
                  <a:pt x="3524" y="1464"/>
                </a:cubicBezTo>
                <a:cubicBezTo>
                  <a:pt x="3530" y="1455"/>
                  <a:pt x="3527" y="1419"/>
                  <a:pt x="3520" y="1417"/>
                </a:cubicBezTo>
                <a:cubicBezTo>
                  <a:pt x="3517" y="1411"/>
                  <a:pt x="3516" y="1405"/>
                  <a:pt x="3518" y="1399"/>
                </a:cubicBezTo>
                <a:cubicBezTo>
                  <a:pt x="3517" y="1380"/>
                  <a:pt x="3515" y="1362"/>
                  <a:pt x="3510" y="1344"/>
                </a:cubicBezTo>
                <a:cubicBezTo>
                  <a:pt x="3504" y="1329"/>
                  <a:pt x="3503" y="1312"/>
                  <a:pt x="3507" y="1296"/>
                </a:cubicBezTo>
                <a:cubicBezTo>
                  <a:pt x="3511" y="1289"/>
                  <a:pt x="3511" y="1285"/>
                  <a:pt x="3507" y="1283"/>
                </a:cubicBezTo>
                <a:cubicBezTo>
                  <a:pt x="3502" y="1281"/>
                  <a:pt x="3501" y="1278"/>
                  <a:pt x="3503" y="1276"/>
                </a:cubicBezTo>
                <a:cubicBezTo>
                  <a:pt x="3505" y="1275"/>
                  <a:pt x="3503" y="1275"/>
                  <a:pt x="3497" y="1277"/>
                </a:cubicBezTo>
                <a:cubicBezTo>
                  <a:pt x="3486" y="1282"/>
                  <a:pt x="3484" y="1278"/>
                  <a:pt x="3495" y="1269"/>
                </a:cubicBezTo>
                <a:cubicBezTo>
                  <a:pt x="3501" y="1259"/>
                  <a:pt x="3503" y="1249"/>
                  <a:pt x="3501" y="1239"/>
                </a:cubicBezTo>
                <a:cubicBezTo>
                  <a:pt x="3499" y="1220"/>
                  <a:pt x="3498" y="1218"/>
                  <a:pt x="3488" y="1219"/>
                </a:cubicBezTo>
                <a:cubicBezTo>
                  <a:pt x="3482" y="1220"/>
                  <a:pt x="3477" y="1223"/>
                  <a:pt x="3473" y="1226"/>
                </a:cubicBezTo>
                <a:cubicBezTo>
                  <a:pt x="3471" y="1230"/>
                  <a:pt x="3468" y="1229"/>
                  <a:pt x="3464" y="1223"/>
                </a:cubicBezTo>
                <a:cubicBezTo>
                  <a:pt x="3454" y="1210"/>
                  <a:pt x="3453" y="1200"/>
                  <a:pt x="3463" y="1198"/>
                </a:cubicBezTo>
                <a:cubicBezTo>
                  <a:pt x="3468" y="1198"/>
                  <a:pt x="3472" y="1200"/>
                  <a:pt x="3474" y="1206"/>
                </a:cubicBezTo>
                <a:cubicBezTo>
                  <a:pt x="3475" y="1216"/>
                  <a:pt x="3475" y="1216"/>
                  <a:pt x="3481" y="1207"/>
                </a:cubicBezTo>
                <a:cubicBezTo>
                  <a:pt x="3483" y="1202"/>
                  <a:pt x="3488" y="1198"/>
                  <a:pt x="3491" y="1197"/>
                </a:cubicBezTo>
                <a:cubicBezTo>
                  <a:pt x="3494" y="1197"/>
                  <a:pt x="3494" y="1192"/>
                  <a:pt x="3489" y="1187"/>
                </a:cubicBezTo>
                <a:cubicBezTo>
                  <a:pt x="3486" y="1182"/>
                  <a:pt x="3485" y="1176"/>
                  <a:pt x="3487" y="1170"/>
                </a:cubicBezTo>
                <a:cubicBezTo>
                  <a:pt x="3490" y="1165"/>
                  <a:pt x="3489" y="1160"/>
                  <a:pt x="3485" y="1156"/>
                </a:cubicBezTo>
                <a:cubicBezTo>
                  <a:pt x="3481" y="1151"/>
                  <a:pt x="3480" y="1147"/>
                  <a:pt x="3484" y="1145"/>
                </a:cubicBezTo>
                <a:cubicBezTo>
                  <a:pt x="3491" y="1134"/>
                  <a:pt x="3492" y="1122"/>
                  <a:pt x="3486" y="1112"/>
                </a:cubicBezTo>
                <a:cubicBezTo>
                  <a:pt x="3479" y="1101"/>
                  <a:pt x="3472" y="1106"/>
                  <a:pt x="3476" y="1119"/>
                </a:cubicBezTo>
                <a:cubicBezTo>
                  <a:pt x="3480" y="1133"/>
                  <a:pt x="3474" y="1139"/>
                  <a:pt x="3461" y="1132"/>
                </a:cubicBezTo>
                <a:cubicBezTo>
                  <a:pt x="3451" y="1127"/>
                  <a:pt x="3449" y="1113"/>
                  <a:pt x="3449" y="1074"/>
                </a:cubicBezTo>
                <a:cubicBezTo>
                  <a:pt x="3449" y="1060"/>
                  <a:pt x="3459" y="1050"/>
                  <a:pt x="3471" y="1053"/>
                </a:cubicBezTo>
                <a:cubicBezTo>
                  <a:pt x="3478" y="1055"/>
                  <a:pt x="3482" y="1054"/>
                  <a:pt x="3488" y="1047"/>
                </a:cubicBezTo>
                <a:cubicBezTo>
                  <a:pt x="3495" y="1041"/>
                  <a:pt x="3500" y="1039"/>
                  <a:pt x="3503" y="1040"/>
                </a:cubicBezTo>
                <a:cubicBezTo>
                  <a:pt x="3507" y="1041"/>
                  <a:pt x="3506" y="1034"/>
                  <a:pt x="3501" y="1023"/>
                </a:cubicBezTo>
                <a:cubicBezTo>
                  <a:pt x="3483" y="985"/>
                  <a:pt x="3477" y="940"/>
                  <a:pt x="3485" y="922"/>
                </a:cubicBezTo>
                <a:cubicBezTo>
                  <a:pt x="3494" y="903"/>
                  <a:pt x="3490" y="815"/>
                  <a:pt x="3481" y="806"/>
                </a:cubicBezTo>
                <a:cubicBezTo>
                  <a:pt x="3478" y="798"/>
                  <a:pt x="3478" y="791"/>
                  <a:pt x="3480" y="783"/>
                </a:cubicBezTo>
                <a:cubicBezTo>
                  <a:pt x="3484" y="748"/>
                  <a:pt x="3484" y="712"/>
                  <a:pt x="3482" y="677"/>
                </a:cubicBezTo>
                <a:cubicBezTo>
                  <a:pt x="3481" y="664"/>
                  <a:pt x="3479" y="657"/>
                  <a:pt x="3475" y="658"/>
                </a:cubicBezTo>
                <a:cubicBezTo>
                  <a:pt x="3471" y="659"/>
                  <a:pt x="3468" y="661"/>
                  <a:pt x="3467" y="664"/>
                </a:cubicBezTo>
                <a:cubicBezTo>
                  <a:pt x="3464" y="669"/>
                  <a:pt x="3460" y="659"/>
                  <a:pt x="3459" y="643"/>
                </a:cubicBezTo>
                <a:cubicBezTo>
                  <a:pt x="3458" y="636"/>
                  <a:pt x="3460" y="630"/>
                  <a:pt x="3464" y="624"/>
                </a:cubicBezTo>
                <a:cubicBezTo>
                  <a:pt x="3473" y="615"/>
                  <a:pt x="3479" y="534"/>
                  <a:pt x="3472" y="503"/>
                </a:cubicBezTo>
                <a:cubicBezTo>
                  <a:pt x="3467" y="475"/>
                  <a:pt x="3471" y="450"/>
                  <a:pt x="3481" y="449"/>
                </a:cubicBezTo>
                <a:cubicBezTo>
                  <a:pt x="3491" y="447"/>
                  <a:pt x="3496" y="513"/>
                  <a:pt x="3490" y="533"/>
                </a:cubicBezTo>
                <a:cubicBezTo>
                  <a:pt x="3488" y="550"/>
                  <a:pt x="3488" y="566"/>
                  <a:pt x="3490" y="582"/>
                </a:cubicBezTo>
                <a:cubicBezTo>
                  <a:pt x="3493" y="601"/>
                  <a:pt x="3494" y="630"/>
                  <a:pt x="3494" y="646"/>
                </a:cubicBezTo>
                <a:cubicBezTo>
                  <a:pt x="3493" y="662"/>
                  <a:pt x="3495" y="690"/>
                  <a:pt x="3497" y="708"/>
                </a:cubicBezTo>
                <a:cubicBezTo>
                  <a:pt x="3500" y="727"/>
                  <a:pt x="3501" y="755"/>
                  <a:pt x="3501" y="771"/>
                </a:cubicBezTo>
                <a:cubicBezTo>
                  <a:pt x="3501" y="796"/>
                  <a:pt x="3502" y="802"/>
                  <a:pt x="3511" y="809"/>
                </a:cubicBezTo>
                <a:cubicBezTo>
                  <a:pt x="3520" y="816"/>
                  <a:pt x="3522" y="816"/>
                  <a:pt x="3523" y="812"/>
                </a:cubicBezTo>
                <a:cubicBezTo>
                  <a:pt x="3529" y="787"/>
                  <a:pt x="3529" y="762"/>
                  <a:pt x="3524" y="738"/>
                </a:cubicBezTo>
                <a:cubicBezTo>
                  <a:pt x="3520" y="726"/>
                  <a:pt x="3520" y="713"/>
                  <a:pt x="3523" y="701"/>
                </a:cubicBezTo>
                <a:cubicBezTo>
                  <a:pt x="3526" y="695"/>
                  <a:pt x="3526" y="689"/>
                  <a:pt x="3523" y="684"/>
                </a:cubicBezTo>
                <a:cubicBezTo>
                  <a:pt x="3521" y="677"/>
                  <a:pt x="3521" y="669"/>
                  <a:pt x="3525" y="662"/>
                </a:cubicBezTo>
                <a:cubicBezTo>
                  <a:pt x="3529" y="644"/>
                  <a:pt x="3529" y="626"/>
                  <a:pt x="3522" y="609"/>
                </a:cubicBezTo>
                <a:cubicBezTo>
                  <a:pt x="3513" y="569"/>
                  <a:pt x="3509" y="528"/>
                  <a:pt x="3511" y="487"/>
                </a:cubicBezTo>
                <a:cubicBezTo>
                  <a:pt x="3511" y="470"/>
                  <a:pt x="3510" y="443"/>
                  <a:pt x="3509" y="428"/>
                </a:cubicBezTo>
                <a:cubicBezTo>
                  <a:pt x="3507" y="402"/>
                  <a:pt x="3505" y="351"/>
                  <a:pt x="3505" y="319"/>
                </a:cubicBezTo>
                <a:cubicBezTo>
                  <a:pt x="3505" y="168"/>
                  <a:pt x="3502" y="118"/>
                  <a:pt x="3495" y="119"/>
                </a:cubicBezTo>
                <a:cubicBezTo>
                  <a:pt x="3487" y="121"/>
                  <a:pt x="3479" y="185"/>
                  <a:pt x="3484" y="193"/>
                </a:cubicBezTo>
                <a:cubicBezTo>
                  <a:pt x="3485" y="200"/>
                  <a:pt x="3485" y="206"/>
                  <a:pt x="3483" y="213"/>
                </a:cubicBezTo>
                <a:cubicBezTo>
                  <a:pt x="3481" y="227"/>
                  <a:pt x="3481" y="241"/>
                  <a:pt x="3484" y="254"/>
                </a:cubicBezTo>
                <a:cubicBezTo>
                  <a:pt x="3486" y="269"/>
                  <a:pt x="3490" y="296"/>
                  <a:pt x="3489" y="314"/>
                </a:cubicBezTo>
                <a:cubicBezTo>
                  <a:pt x="3488" y="332"/>
                  <a:pt x="3490" y="361"/>
                  <a:pt x="3490" y="377"/>
                </a:cubicBezTo>
                <a:cubicBezTo>
                  <a:pt x="3490" y="417"/>
                  <a:pt x="3488" y="432"/>
                  <a:pt x="3481" y="433"/>
                </a:cubicBezTo>
                <a:cubicBezTo>
                  <a:pt x="3475" y="435"/>
                  <a:pt x="3474" y="423"/>
                  <a:pt x="3473" y="408"/>
                </a:cubicBezTo>
                <a:cubicBezTo>
                  <a:pt x="3470" y="390"/>
                  <a:pt x="3466" y="381"/>
                  <a:pt x="3461" y="379"/>
                </a:cubicBezTo>
                <a:cubicBezTo>
                  <a:pt x="3452" y="377"/>
                  <a:pt x="3453" y="356"/>
                  <a:pt x="3463" y="352"/>
                </a:cubicBezTo>
                <a:cubicBezTo>
                  <a:pt x="3473" y="348"/>
                  <a:pt x="3470" y="290"/>
                  <a:pt x="3459" y="289"/>
                </a:cubicBezTo>
                <a:cubicBezTo>
                  <a:pt x="3452" y="288"/>
                  <a:pt x="3452" y="286"/>
                  <a:pt x="3458" y="278"/>
                </a:cubicBezTo>
                <a:cubicBezTo>
                  <a:pt x="3463" y="269"/>
                  <a:pt x="3465" y="260"/>
                  <a:pt x="3466" y="250"/>
                </a:cubicBezTo>
                <a:cubicBezTo>
                  <a:pt x="3466" y="240"/>
                  <a:pt x="3468" y="224"/>
                  <a:pt x="3469" y="214"/>
                </a:cubicBezTo>
                <a:cubicBezTo>
                  <a:pt x="3470" y="204"/>
                  <a:pt x="3471" y="186"/>
                  <a:pt x="3471" y="175"/>
                </a:cubicBezTo>
                <a:cubicBezTo>
                  <a:pt x="3470" y="163"/>
                  <a:pt x="3470" y="137"/>
                  <a:pt x="3471" y="117"/>
                </a:cubicBezTo>
                <a:cubicBezTo>
                  <a:pt x="3471" y="102"/>
                  <a:pt x="3469" y="88"/>
                  <a:pt x="3464" y="74"/>
                </a:cubicBezTo>
                <a:cubicBezTo>
                  <a:pt x="3459" y="69"/>
                  <a:pt x="3459" y="69"/>
                  <a:pt x="3460" y="75"/>
                </a:cubicBezTo>
                <a:cubicBezTo>
                  <a:pt x="3460" y="79"/>
                  <a:pt x="3459" y="83"/>
                  <a:pt x="3456" y="88"/>
                </a:cubicBezTo>
                <a:cubicBezTo>
                  <a:pt x="3453" y="92"/>
                  <a:pt x="3450" y="88"/>
                  <a:pt x="3447" y="72"/>
                </a:cubicBezTo>
                <a:cubicBezTo>
                  <a:pt x="3443" y="53"/>
                  <a:pt x="3444" y="51"/>
                  <a:pt x="3456" y="48"/>
                </a:cubicBezTo>
                <a:cubicBezTo>
                  <a:pt x="3464" y="46"/>
                  <a:pt x="3470" y="40"/>
                  <a:pt x="3469" y="35"/>
                </a:cubicBezTo>
                <a:cubicBezTo>
                  <a:pt x="3469" y="29"/>
                  <a:pt x="3470" y="23"/>
                  <a:pt x="3472" y="17"/>
                </a:cubicBezTo>
                <a:cubicBezTo>
                  <a:pt x="3473" y="13"/>
                  <a:pt x="3473" y="9"/>
                  <a:pt x="3473" y="4"/>
                </a:cubicBezTo>
                <a:lnTo>
                  <a:pt x="3473" y="0"/>
                </a:lnTo>
                <a:lnTo>
                  <a:pt x="3524" y="0"/>
                </a:lnTo>
                <a:lnTo>
                  <a:pt x="3524" y="21"/>
                </a:lnTo>
                <a:cubicBezTo>
                  <a:pt x="3525" y="39"/>
                  <a:pt x="3526" y="57"/>
                  <a:pt x="3529" y="75"/>
                </a:cubicBezTo>
                <a:cubicBezTo>
                  <a:pt x="3531" y="85"/>
                  <a:pt x="3531" y="95"/>
                  <a:pt x="3529" y="105"/>
                </a:cubicBezTo>
                <a:cubicBezTo>
                  <a:pt x="3526" y="114"/>
                  <a:pt x="3526" y="123"/>
                  <a:pt x="3527" y="132"/>
                </a:cubicBezTo>
                <a:cubicBezTo>
                  <a:pt x="3531" y="157"/>
                  <a:pt x="3532" y="205"/>
                  <a:pt x="3535" y="320"/>
                </a:cubicBezTo>
                <a:cubicBezTo>
                  <a:pt x="3535" y="331"/>
                  <a:pt x="3536" y="354"/>
                  <a:pt x="3537" y="372"/>
                </a:cubicBezTo>
                <a:cubicBezTo>
                  <a:pt x="3538" y="384"/>
                  <a:pt x="3538" y="396"/>
                  <a:pt x="3536" y="408"/>
                </a:cubicBezTo>
                <a:cubicBezTo>
                  <a:pt x="3535" y="424"/>
                  <a:pt x="3536" y="440"/>
                  <a:pt x="3538" y="456"/>
                </a:cubicBezTo>
                <a:cubicBezTo>
                  <a:pt x="3541" y="480"/>
                  <a:pt x="3542" y="510"/>
                  <a:pt x="3542" y="522"/>
                </a:cubicBezTo>
                <a:cubicBezTo>
                  <a:pt x="3542" y="541"/>
                  <a:pt x="3543" y="559"/>
                  <a:pt x="3548" y="577"/>
                </a:cubicBezTo>
                <a:cubicBezTo>
                  <a:pt x="3559" y="629"/>
                  <a:pt x="3579" y="640"/>
                  <a:pt x="3575" y="593"/>
                </a:cubicBezTo>
                <a:cubicBezTo>
                  <a:pt x="3573" y="579"/>
                  <a:pt x="3574" y="550"/>
                  <a:pt x="3576" y="531"/>
                </a:cubicBezTo>
                <a:cubicBezTo>
                  <a:pt x="3577" y="511"/>
                  <a:pt x="3577" y="481"/>
                  <a:pt x="3576" y="466"/>
                </a:cubicBezTo>
                <a:cubicBezTo>
                  <a:pt x="3575" y="450"/>
                  <a:pt x="3574" y="428"/>
                  <a:pt x="3575" y="416"/>
                </a:cubicBezTo>
                <a:cubicBezTo>
                  <a:pt x="3576" y="404"/>
                  <a:pt x="3576" y="383"/>
                  <a:pt x="3575" y="370"/>
                </a:cubicBezTo>
                <a:cubicBezTo>
                  <a:pt x="3573" y="337"/>
                  <a:pt x="3574" y="258"/>
                  <a:pt x="3576" y="252"/>
                </a:cubicBezTo>
                <a:cubicBezTo>
                  <a:pt x="3581" y="239"/>
                  <a:pt x="3593" y="273"/>
                  <a:pt x="3594" y="303"/>
                </a:cubicBezTo>
                <a:cubicBezTo>
                  <a:pt x="3595" y="349"/>
                  <a:pt x="3594" y="421"/>
                  <a:pt x="3591" y="441"/>
                </a:cubicBezTo>
                <a:cubicBezTo>
                  <a:pt x="3589" y="482"/>
                  <a:pt x="3591" y="521"/>
                  <a:pt x="3597" y="561"/>
                </a:cubicBezTo>
                <a:cubicBezTo>
                  <a:pt x="3599" y="585"/>
                  <a:pt x="3600" y="609"/>
                  <a:pt x="3599" y="634"/>
                </a:cubicBezTo>
                <a:cubicBezTo>
                  <a:pt x="3598" y="658"/>
                  <a:pt x="3600" y="683"/>
                  <a:pt x="3604" y="707"/>
                </a:cubicBezTo>
                <a:cubicBezTo>
                  <a:pt x="3609" y="739"/>
                  <a:pt x="3613" y="777"/>
                  <a:pt x="3613" y="792"/>
                </a:cubicBezTo>
                <a:cubicBezTo>
                  <a:pt x="3613" y="810"/>
                  <a:pt x="3614" y="827"/>
                  <a:pt x="3617" y="845"/>
                </a:cubicBezTo>
                <a:cubicBezTo>
                  <a:pt x="3620" y="857"/>
                  <a:pt x="3621" y="868"/>
                  <a:pt x="3621" y="881"/>
                </a:cubicBezTo>
                <a:cubicBezTo>
                  <a:pt x="3621" y="934"/>
                  <a:pt x="3626" y="986"/>
                  <a:pt x="3636" y="1039"/>
                </a:cubicBezTo>
                <a:cubicBezTo>
                  <a:pt x="3639" y="1050"/>
                  <a:pt x="3639" y="1057"/>
                  <a:pt x="3636" y="1057"/>
                </a:cubicBezTo>
                <a:cubicBezTo>
                  <a:pt x="3627" y="1059"/>
                  <a:pt x="3626" y="1079"/>
                  <a:pt x="3632" y="1120"/>
                </a:cubicBezTo>
                <a:cubicBezTo>
                  <a:pt x="3635" y="1140"/>
                  <a:pt x="3637" y="1162"/>
                  <a:pt x="3636" y="1169"/>
                </a:cubicBezTo>
                <a:cubicBezTo>
                  <a:pt x="3635" y="1176"/>
                  <a:pt x="3638" y="1210"/>
                  <a:pt x="3642" y="1245"/>
                </a:cubicBezTo>
                <a:cubicBezTo>
                  <a:pt x="3646" y="1280"/>
                  <a:pt x="3651" y="1328"/>
                  <a:pt x="3654" y="1353"/>
                </a:cubicBezTo>
                <a:cubicBezTo>
                  <a:pt x="3662" y="1431"/>
                  <a:pt x="3663" y="1435"/>
                  <a:pt x="3673" y="1434"/>
                </a:cubicBezTo>
                <a:cubicBezTo>
                  <a:pt x="3683" y="1432"/>
                  <a:pt x="3681" y="1427"/>
                  <a:pt x="3678" y="1404"/>
                </a:cubicBezTo>
                <a:cubicBezTo>
                  <a:pt x="3676" y="1391"/>
                  <a:pt x="3676" y="1376"/>
                  <a:pt x="3680" y="1362"/>
                </a:cubicBezTo>
                <a:cubicBezTo>
                  <a:pt x="3684" y="1352"/>
                  <a:pt x="3685" y="1343"/>
                  <a:pt x="3683" y="1333"/>
                </a:cubicBezTo>
                <a:cubicBezTo>
                  <a:pt x="3682" y="1321"/>
                  <a:pt x="3681" y="1319"/>
                  <a:pt x="3697" y="1316"/>
                </a:cubicBezTo>
                <a:cubicBezTo>
                  <a:pt x="3725" y="1312"/>
                  <a:pt x="3727" y="1308"/>
                  <a:pt x="3722" y="1268"/>
                </a:cubicBezTo>
                <a:cubicBezTo>
                  <a:pt x="3714" y="1211"/>
                  <a:pt x="3709" y="1189"/>
                  <a:pt x="3697" y="1171"/>
                </a:cubicBezTo>
                <a:cubicBezTo>
                  <a:pt x="3686" y="1155"/>
                  <a:pt x="3677" y="1114"/>
                  <a:pt x="3669" y="1031"/>
                </a:cubicBezTo>
                <a:cubicBezTo>
                  <a:pt x="3664" y="991"/>
                  <a:pt x="3668" y="983"/>
                  <a:pt x="3675" y="1018"/>
                </a:cubicBezTo>
                <a:cubicBezTo>
                  <a:pt x="3678" y="1037"/>
                  <a:pt x="3682" y="1043"/>
                  <a:pt x="3687" y="1041"/>
                </a:cubicBezTo>
                <a:cubicBezTo>
                  <a:pt x="3693" y="1039"/>
                  <a:pt x="3698" y="1017"/>
                  <a:pt x="3694" y="993"/>
                </a:cubicBezTo>
                <a:cubicBezTo>
                  <a:pt x="3693" y="984"/>
                  <a:pt x="3694" y="976"/>
                  <a:pt x="3697" y="975"/>
                </a:cubicBezTo>
                <a:cubicBezTo>
                  <a:pt x="3704" y="975"/>
                  <a:pt x="3705" y="977"/>
                  <a:pt x="3709" y="1003"/>
                </a:cubicBezTo>
                <a:cubicBezTo>
                  <a:pt x="3710" y="1016"/>
                  <a:pt x="3714" y="1023"/>
                  <a:pt x="3718" y="1022"/>
                </a:cubicBezTo>
                <a:cubicBezTo>
                  <a:pt x="3722" y="1022"/>
                  <a:pt x="3724" y="1002"/>
                  <a:pt x="3719" y="992"/>
                </a:cubicBezTo>
                <a:cubicBezTo>
                  <a:pt x="3719" y="990"/>
                  <a:pt x="3723" y="986"/>
                  <a:pt x="3729" y="981"/>
                </a:cubicBezTo>
                <a:cubicBezTo>
                  <a:pt x="3735" y="977"/>
                  <a:pt x="3740" y="967"/>
                  <a:pt x="3740" y="950"/>
                </a:cubicBezTo>
                <a:cubicBezTo>
                  <a:pt x="3740" y="937"/>
                  <a:pt x="3741" y="919"/>
                  <a:pt x="3743" y="910"/>
                </a:cubicBezTo>
                <a:cubicBezTo>
                  <a:pt x="3752" y="868"/>
                  <a:pt x="3748" y="816"/>
                  <a:pt x="3727" y="686"/>
                </a:cubicBezTo>
                <a:cubicBezTo>
                  <a:pt x="3721" y="642"/>
                  <a:pt x="3716" y="592"/>
                  <a:pt x="3717" y="574"/>
                </a:cubicBezTo>
                <a:cubicBezTo>
                  <a:pt x="3718" y="535"/>
                  <a:pt x="3716" y="496"/>
                  <a:pt x="3709" y="458"/>
                </a:cubicBezTo>
                <a:cubicBezTo>
                  <a:pt x="3707" y="444"/>
                  <a:pt x="3708" y="441"/>
                  <a:pt x="3717" y="440"/>
                </a:cubicBezTo>
                <a:cubicBezTo>
                  <a:pt x="3723" y="439"/>
                  <a:pt x="3729" y="439"/>
                  <a:pt x="3734" y="441"/>
                </a:cubicBezTo>
                <a:cubicBezTo>
                  <a:pt x="3740" y="443"/>
                  <a:pt x="3743" y="442"/>
                  <a:pt x="3746" y="436"/>
                </a:cubicBezTo>
                <a:cubicBezTo>
                  <a:pt x="3753" y="424"/>
                  <a:pt x="3753" y="405"/>
                  <a:pt x="3743" y="351"/>
                </a:cubicBezTo>
                <a:cubicBezTo>
                  <a:pt x="3738" y="332"/>
                  <a:pt x="3737" y="311"/>
                  <a:pt x="3740" y="291"/>
                </a:cubicBezTo>
                <a:cubicBezTo>
                  <a:pt x="3744" y="279"/>
                  <a:pt x="3746" y="266"/>
                  <a:pt x="3744" y="254"/>
                </a:cubicBezTo>
                <a:cubicBezTo>
                  <a:pt x="3742" y="239"/>
                  <a:pt x="3742" y="212"/>
                  <a:pt x="3742" y="195"/>
                </a:cubicBezTo>
                <a:cubicBezTo>
                  <a:pt x="3741" y="179"/>
                  <a:pt x="3741" y="163"/>
                  <a:pt x="3740" y="161"/>
                </a:cubicBezTo>
                <a:cubicBezTo>
                  <a:pt x="3740" y="154"/>
                  <a:pt x="3762" y="152"/>
                  <a:pt x="3770" y="158"/>
                </a:cubicBezTo>
                <a:cubicBezTo>
                  <a:pt x="3778" y="164"/>
                  <a:pt x="3780" y="200"/>
                  <a:pt x="3772" y="201"/>
                </a:cubicBezTo>
                <a:cubicBezTo>
                  <a:pt x="3771" y="217"/>
                  <a:pt x="3774" y="231"/>
                  <a:pt x="3780" y="246"/>
                </a:cubicBezTo>
                <a:cubicBezTo>
                  <a:pt x="3788" y="275"/>
                  <a:pt x="3790" y="290"/>
                  <a:pt x="3786" y="290"/>
                </a:cubicBezTo>
                <a:cubicBezTo>
                  <a:pt x="3782" y="291"/>
                  <a:pt x="3776" y="305"/>
                  <a:pt x="3779" y="336"/>
                </a:cubicBezTo>
                <a:cubicBezTo>
                  <a:pt x="3782" y="359"/>
                  <a:pt x="3788" y="369"/>
                  <a:pt x="3800" y="367"/>
                </a:cubicBezTo>
                <a:cubicBezTo>
                  <a:pt x="3806" y="366"/>
                  <a:pt x="3812" y="341"/>
                  <a:pt x="3811" y="318"/>
                </a:cubicBezTo>
                <a:cubicBezTo>
                  <a:pt x="3810" y="309"/>
                  <a:pt x="3812" y="299"/>
                  <a:pt x="3817" y="289"/>
                </a:cubicBezTo>
                <a:cubicBezTo>
                  <a:pt x="3824" y="279"/>
                  <a:pt x="3817" y="206"/>
                  <a:pt x="3808" y="202"/>
                </a:cubicBezTo>
                <a:cubicBezTo>
                  <a:pt x="3805" y="201"/>
                  <a:pt x="3807" y="198"/>
                  <a:pt x="3814" y="194"/>
                </a:cubicBezTo>
                <a:cubicBezTo>
                  <a:pt x="3822" y="188"/>
                  <a:pt x="3825" y="181"/>
                  <a:pt x="3822" y="174"/>
                </a:cubicBezTo>
                <a:cubicBezTo>
                  <a:pt x="3821" y="166"/>
                  <a:pt x="3823" y="158"/>
                  <a:pt x="3827" y="149"/>
                </a:cubicBezTo>
                <a:lnTo>
                  <a:pt x="3833" y="138"/>
                </a:lnTo>
                <a:lnTo>
                  <a:pt x="3833" y="154"/>
                </a:lnTo>
                <a:cubicBezTo>
                  <a:pt x="3833" y="163"/>
                  <a:pt x="3833" y="180"/>
                  <a:pt x="3832" y="193"/>
                </a:cubicBezTo>
                <a:cubicBezTo>
                  <a:pt x="3832" y="206"/>
                  <a:pt x="3832" y="226"/>
                  <a:pt x="3832" y="237"/>
                </a:cubicBezTo>
                <a:cubicBezTo>
                  <a:pt x="3832" y="247"/>
                  <a:pt x="3833" y="287"/>
                  <a:pt x="3833" y="325"/>
                </a:cubicBezTo>
                <a:cubicBezTo>
                  <a:pt x="3833" y="387"/>
                  <a:pt x="3834" y="395"/>
                  <a:pt x="3843" y="398"/>
                </a:cubicBezTo>
                <a:cubicBezTo>
                  <a:pt x="3851" y="402"/>
                  <a:pt x="3863" y="400"/>
                  <a:pt x="3870" y="394"/>
                </a:cubicBezTo>
                <a:cubicBezTo>
                  <a:pt x="3872" y="392"/>
                  <a:pt x="3873" y="390"/>
                  <a:pt x="3874" y="388"/>
                </a:cubicBezTo>
                <a:cubicBezTo>
                  <a:pt x="3875" y="370"/>
                  <a:pt x="3874" y="351"/>
                  <a:pt x="3872" y="333"/>
                </a:cubicBezTo>
                <a:cubicBezTo>
                  <a:pt x="3868" y="297"/>
                  <a:pt x="3869" y="282"/>
                  <a:pt x="3875" y="277"/>
                </a:cubicBezTo>
                <a:cubicBezTo>
                  <a:pt x="3883" y="260"/>
                  <a:pt x="3886" y="243"/>
                  <a:pt x="3884" y="226"/>
                </a:cubicBezTo>
                <a:cubicBezTo>
                  <a:pt x="3884" y="149"/>
                  <a:pt x="3885" y="126"/>
                  <a:pt x="3888" y="114"/>
                </a:cubicBezTo>
                <a:cubicBezTo>
                  <a:pt x="3890" y="106"/>
                  <a:pt x="3889" y="102"/>
                  <a:pt x="3885" y="101"/>
                </a:cubicBezTo>
                <a:cubicBezTo>
                  <a:pt x="3881" y="101"/>
                  <a:pt x="3879" y="74"/>
                  <a:pt x="3886" y="73"/>
                </a:cubicBezTo>
                <a:cubicBezTo>
                  <a:pt x="3889" y="73"/>
                  <a:pt x="3895" y="78"/>
                  <a:pt x="3899" y="84"/>
                </a:cubicBezTo>
                <a:cubicBezTo>
                  <a:pt x="3910" y="98"/>
                  <a:pt x="3921" y="199"/>
                  <a:pt x="3916" y="227"/>
                </a:cubicBezTo>
                <a:cubicBezTo>
                  <a:pt x="3915" y="251"/>
                  <a:pt x="3916" y="274"/>
                  <a:pt x="3921" y="298"/>
                </a:cubicBezTo>
                <a:cubicBezTo>
                  <a:pt x="3925" y="327"/>
                  <a:pt x="3927" y="357"/>
                  <a:pt x="3926" y="387"/>
                </a:cubicBezTo>
                <a:cubicBezTo>
                  <a:pt x="3922" y="432"/>
                  <a:pt x="3922" y="432"/>
                  <a:pt x="3937" y="430"/>
                </a:cubicBezTo>
                <a:cubicBezTo>
                  <a:pt x="3948" y="430"/>
                  <a:pt x="3953" y="426"/>
                  <a:pt x="3958" y="415"/>
                </a:cubicBezTo>
                <a:cubicBezTo>
                  <a:pt x="3961" y="408"/>
                  <a:pt x="3962" y="401"/>
                  <a:pt x="3960" y="394"/>
                </a:cubicBezTo>
                <a:cubicBezTo>
                  <a:pt x="3954" y="386"/>
                  <a:pt x="3961" y="373"/>
                  <a:pt x="3973" y="371"/>
                </a:cubicBezTo>
                <a:cubicBezTo>
                  <a:pt x="3985" y="370"/>
                  <a:pt x="3982" y="366"/>
                  <a:pt x="3995" y="490"/>
                </a:cubicBezTo>
                <a:cubicBezTo>
                  <a:pt x="4000" y="530"/>
                  <a:pt x="4002" y="535"/>
                  <a:pt x="4010" y="535"/>
                </a:cubicBezTo>
                <a:cubicBezTo>
                  <a:pt x="4018" y="536"/>
                  <a:pt x="4021" y="540"/>
                  <a:pt x="4023" y="550"/>
                </a:cubicBezTo>
                <a:cubicBezTo>
                  <a:pt x="4024" y="556"/>
                  <a:pt x="4028" y="562"/>
                  <a:pt x="4034" y="566"/>
                </a:cubicBezTo>
                <a:cubicBezTo>
                  <a:pt x="4042" y="568"/>
                  <a:pt x="4043" y="565"/>
                  <a:pt x="4042" y="543"/>
                </a:cubicBezTo>
                <a:cubicBezTo>
                  <a:pt x="4040" y="528"/>
                  <a:pt x="4038" y="494"/>
                  <a:pt x="4036" y="465"/>
                </a:cubicBezTo>
                <a:cubicBezTo>
                  <a:pt x="4035" y="437"/>
                  <a:pt x="4033" y="407"/>
                  <a:pt x="4032" y="398"/>
                </a:cubicBezTo>
                <a:cubicBezTo>
                  <a:pt x="4032" y="391"/>
                  <a:pt x="4030" y="385"/>
                  <a:pt x="4027" y="379"/>
                </a:cubicBezTo>
                <a:cubicBezTo>
                  <a:pt x="4019" y="374"/>
                  <a:pt x="4016" y="364"/>
                  <a:pt x="4022" y="365"/>
                </a:cubicBezTo>
                <a:cubicBezTo>
                  <a:pt x="4029" y="365"/>
                  <a:pt x="4028" y="364"/>
                  <a:pt x="4028" y="360"/>
                </a:cubicBezTo>
                <a:cubicBezTo>
                  <a:pt x="4027" y="357"/>
                  <a:pt x="4024" y="356"/>
                  <a:pt x="4020" y="356"/>
                </a:cubicBezTo>
                <a:cubicBezTo>
                  <a:pt x="4017" y="357"/>
                  <a:pt x="4014" y="354"/>
                  <a:pt x="4015" y="350"/>
                </a:cubicBezTo>
                <a:cubicBezTo>
                  <a:pt x="4013" y="333"/>
                  <a:pt x="4005" y="316"/>
                  <a:pt x="3992" y="302"/>
                </a:cubicBezTo>
                <a:cubicBezTo>
                  <a:pt x="3980" y="293"/>
                  <a:pt x="3980" y="281"/>
                  <a:pt x="3992" y="270"/>
                </a:cubicBezTo>
                <a:cubicBezTo>
                  <a:pt x="4001" y="265"/>
                  <a:pt x="4003" y="257"/>
                  <a:pt x="4002" y="230"/>
                </a:cubicBezTo>
                <a:cubicBezTo>
                  <a:pt x="4000" y="195"/>
                  <a:pt x="4001" y="160"/>
                  <a:pt x="4004" y="125"/>
                </a:cubicBezTo>
                <a:cubicBezTo>
                  <a:pt x="4005" y="118"/>
                  <a:pt x="4009" y="111"/>
                  <a:pt x="4016" y="104"/>
                </a:cubicBezTo>
                <a:cubicBezTo>
                  <a:pt x="4021" y="101"/>
                  <a:pt x="4024" y="96"/>
                  <a:pt x="4023" y="92"/>
                </a:cubicBezTo>
                <a:cubicBezTo>
                  <a:pt x="4023" y="86"/>
                  <a:pt x="4026" y="79"/>
                  <a:pt x="4032" y="74"/>
                </a:cubicBezTo>
                <a:cubicBezTo>
                  <a:pt x="4042" y="66"/>
                  <a:pt x="4042" y="63"/>
                  <a:pt x="4036" y="43"/>
                </a:cubicBezTo>
                <a:cubicBezTo>
                  <a:pt x="4032" y="35"/>
                  <a:pt x="4031" y="26"/>
                  <a:pt x="4032" y="17"/>
                </a:cubicBezTo>
                <a:cubicBezTo>
                  <a:pt x="4034" y="12"/>
                  <a:pt x="4033" y="7"/>
                  <a:pt x="4030" y="3"/>
                </a:cubicBezTo>
                <a:lnTo>
                  <a:pt x="4029" y="0"/>
                </a:lnTo>
                <a:lnTo>
                  <a:pt x="4072" y="0"/>
                </a:lnTo>
                <a:lnTo>
                  <a:pt x="4071" y="6"/>
                </a:lnTo>
                <a:cubicBezTo>
                  <a:pt x="4066" y="44"/>
                  <a:pt x="4065" y="111"/>
                  <a:pt x="4072" y="149"/>
                </a:cubicBezTo>
                <a:cubicBezTo>
                  <a:pt x="4073" y="160"/>
                  <a:pt x="4075" y="198"/>
                  <a:pt x="4075" y="232"/>
                </a:cubicBezTo>
                <a:cubicBezTo>
                  <a:pt x="4075" y="267"/>
                  <a:pt x="4076" y="311"/>
                  <a:pt x="4076" y="329"/>
                </a:cubicBezTo>
                <a:cubicBezTo>
                  <a:pt x="4077" y="348"/>
                  <a:pt x="4077" y="375"/>
                  <a:pt x="4076" y="388"/>
                </a:cubicBezTo>
                <a:cubicBezTo>
                  <a:pt x="4075" y="401"/>
                  <a:pt x="4077" y="414"/>
                  <a:pt x="4081" y="427"/>
                </a:cubicBezTo>
                <a:cubicBezTo>
                  <a:pt x="4085" y="437"/>
                  <a:pt x="4086" y="448"/>
                  <a:pt x="4084" y="459"/>
                </a:cubicBezTo>
                <a:cubicBezTo>
                  <a:pt x="4079" y="488"/>
                  <a:pt x="4082" y="616"/>
                  <a:pt x="4091" y="685"/>
                </a:cubicBezTo>
                <a:cubicBezTo>
                  <a:pt x="4093" y="701"/>
                  <a:pt x="4093" y="718"/>
                  <a:pt x="4091" y="735"/>
                </a:cubicBezTo>
                <a:cubicBezTo>
                  <a:pt x="4089" y="748"/>
                  <a:pt x="4088" y="760"/>
                  <a:pt x="4090" y="773"/>
                </a:cubicBezTo>
                <a:cubicBezTo>
                  <a:pt x="4092" y="788"/>
                  <a:pt x="4091" y="808"/>
                  <a:pt x="4091" y="818"/>
                </a:cubicBezTo>
                <a:cubicBezTo>
                  <a:pt x="4091" y="828"/>
                  <a:pt x="4099" y="872"/>
                  <a:pt x="4106" y="916"/>
                </a:cubicBezTo>
                <a:cubicBezTo>
                  <a:pt x="4119" y="980"/>
                  <a:pt x="4124" y="998"/>
                  <a:pt x="4132" y="1001"/>
                </a:cubicBezTo>
                <a:cubicBezTo>
                  <a:pt x="4139" y="1005"/>
                  <a:pt x="4140" y="1008"/>
                  <a:pt x="4136" y="1016"/>
                </a:cubicBezTo>
                <a:cubicBezTo>
                  <a:pt x="4134" y="1021"/>
                  <a:pt x="4133" y="1025"/>
                  <a:pt x="4136" y="1030"/>
                </a:cubicBezTo>
                <a:cubicBezTo>
                  <a:pt x="4138" y="1036"/>
                  <a:pt x="4138" y="1042"/>
                  <a:pt x="4136" y="1048"/>
                </a:cubicBezTo>
                <a:cubicBezTo>
                  <a:pt x="4133" y="1054"/>
                  <a:pt x="4133" y="1059"/>
                  <a:pt x="4136" y="1065"/>
                </a:cubicBezTo>
                <a:cubicBezTo>
                  <a:pt x="4142" y="1075"/>
                  <a:pt x="4146" y="1086"/>
                  <a:pt x="4148" y="1097"/>
                </a:cubicBezTo>
                <a:cubicBezTo>
                  <a:pt x="4148" y="1108"/>
                  <a:pt x="4153" y="1119"/>
                  <a:pt x="4161" y="1128"/>
                </a:cubicBezTo>
                <a:cubicBezTo>
                  <a:pt x="4167" y="1130"/>
                  <a:pt x="4171" y="1134"/>
                  <a:pt x="4173" y="1139"/>
                </a:cubicBezTo>
                <a:cubicBezTo>
                  <a:pt x="4176" y="1147"/>
                  <a:pt x="4179" y="1149"/>
                  <a:pt x="4190" y="1146"/>
                </a:cubicBezTo>
                <a:cubicBezTo>
                  <a:pt x="4200" y="1144"/>
                  <a:pt x="4203" y="1145"/>
                  <a:pt x="4204" y="1149"/>
                </a:cubicBezTo>
                <a:cubicBezTo>
                  <a:pt x="4204" y="1153"/>
                  <a:pt x="4207" y="1153"/>
                  <a:pt x="4210" y="1153"/>
                </a:cubicBezTo>
                <a:cubicBezTo>
                  <a:pt x="4219" y="1152"/>
                  <a:pt x="4226" y="1137"/>
                  <a:pt x="4224" y="1123"/>
                </a:cubicBezTo>
                <a:cubicBezTo>
                  <a:pt x="4224" y="1116"/>
                  <a:pt x="4227" y="1108"/>
                  <a:pt x="4234" y="1101"/>
                </a:cubicBezTo>
                <a:cubicBezTo>
                  <a:pt x="4247" y="1089"/>
                  <a:pt x="4245" y="1063"/>
                  <a:pt x="4217" y="893"/>
                </a:cubicBezTo>
                <a:cubicBezTo>
                  <a:pt x="4209" y="856"/>
                  <a:pt x="4204" y="818"/>
                  <a:pt x="4204" y="779"/>
                </a:cubicBezTo>
                <a:cubicBezTo>
                  <a:pt x="4205" y="757"/>
                  <a:pt x="4201" y="735"/>
                  <a:pt x="4193" y="714"/>
                </a:cubicBezTo>
                <a:cubicBezTo>
                  <a:pt x="4180" y="666"/>
                  <a:pt x="4179" y="654"/>
                  <a:pt x="4183" y="643"/>
                </a:cubicBezTo>
                <a:cubicBezTo>
                  <a:pt x="4187" y="635"/>
                  <a:pt x="4190" y="627"/>
                  <a:pt x="4192" y="620"/>
                </a:cubicBezTo>
                <a:cubicBezTo>
                  <a:pt x="4193" y="611"/>
                  <a:pt x="4195" y="610"/>
                  <a:pt x="4203" y="612"/>
                </a:cubicBezTo>
                <a:cubicBezTo>
                  <a:pt x="4210" y="614"/>
                  <a:pt x="4212" y="613"/>
                  <a:pt x="4214" y="609"/>
                </a:cubicBezTo>
                <a:lnTo>
                  <a:pt x="4218" y="596"/>
                </a:lnTo>
                <a:cubicBezTo>
                  <a:pt x="4219" y="593"/>
                  <a:pt x="4206" y="512"/>
                  <a:pt x="4188" y="417"/>
                </a:cubicBezTo>
                <a:cubicBezTo>
                  <a:pt x="4171" y="319"/>
                  <a:pt x="4159" y="241"/>
                  <a:pt x="4162" y="237"/>
                </a:cubicBezTo>
                <a:cubicBezTo>
                  <a:pt x="4164" y="232"/>
                  <a:pt x="4165" y="227"/>
                  <a:pt x="4164" y="222"/>
                </a:cubicBezTo>
                <a:cubicBezTo>
                  <a:pt x="4164" y="212"/>
                  <a:pt x="4165" y="201"/>
                  <a:pt x="4167" y="191"/>
                </a:cubicBezTo>
                <a:cubicBezTo>
                  <a:pt x="4169" y="179"/>
                  <a:pt x="4171" y="160"/>
                  <a:pt x="4172" y="151"/>
                </a:cubicBezTo>
                <a:cubicBezTo>
                  <a:pt x="4172" y="139"/>
                  <a:pt x="4174" y="134"/>
                  <a:pt x="4179" y="136"/>
                </a:cubicBezTo>
                <a:cubicBezTo>
                  <a:pt x="4186" y="145"/>
                  <a:pt x="4188" y="155"/>
                  <a:pt x="4186" y="165"/>
                </a:cubicBezTo>
                <a:cubicBezTo>
                  <a:pt x="4191" y="221"/>
                  <a:pt x="4201" y="276"/>
                  <a:pt x="4217" y="329"/>
                </a:cubicBezTo>
                <a:cubicBezTo>
                  <a:pt x="4221" y="334"/>
                  <a:pt x="4226" y="338"/>
                  <a:pt x="4229" y="337"/>
                </a:cubicBezTo>
                <a:cubicBezTo>
                  <a:pt x="4236" y="322"/>
                  <a:pt x="4239" y="307"/>
                  <a:pt x="4239" y="292"/>
                </a:cubicBezTo>
                <a:cubicBezTo>
                  <a:pt x="4243" y="268"/>
                  <a:pt x="4242" y="243"/>
                  <a:pt x="4234" y="220"/>
                </a:cubicBezTo>
                <a:cubicBezTo>
                  <a:pt x="4229" y="203"/>
                  <a:pt x="4228" y="194"/>
                  <a:pt x="4231" y="197"/>
                </a:cubicBezTo>
                <a:cubicBezTo>
                  <a:pt x="4238" y="201"/>
                  <a:pt x="4240" y="189"/>
                  <a:pt x="4239" y="160"/>
                </a:cubicBezTo>
                <a:cubicBezTo>
                  <a:pt x="4237" y="151"/>
                  <a:pt x="4237" y="117"/>
                  <a:pt x="4236" y="85"/>
                </a:cubicBezTo>
                <a:cubicBezTo>
                  <a:pt x="4235" y="55"/>
                  <a:pt x="4233" y="27"/>
                  <a:pt x="4231" y="7"/>
                </a:cubicBezTo>
                <a:lnTo>
                  <a:pt x="4231" y="0"/>
                </a:lnTo>
                <a:lnTo>
                  <a:pt x="4444" y="0"/>
                </a:lnTo>
                <a:lnTo>
                  <a:pt x="4445" y="6"/>
                </a:lnTo>
                <a:cubicBezTo>
                  <a:pt x="4445" y="21"/>
                  <a:pt x="4450" y="60"/>
                  <a:pt x="4454" y="92"/>
                </a:cubicBezTo>
                <a:cubicBezTo>
                  <a:pt x="4459" y="116"/>
                  <a:pt x="4460" y="140"/>
                  <a:pt x="4458" y="165"/>
                </a:cubicBezTo>
                <a:cubicBezTo>
                  <a:pt x="4457" y="185"/>
                  <a:pt x="4458" y="205"/>
                  <a:pt x="4461" y="225"/>
                </a:cubicBezTo>
                <a:cubicBezTo>
                  <a:pt x="4465" y="249"/>
                  <a:pt x="4470" y="285"/>
                  <a:pt x="4472" y="305"/>
                </a:cubicBezTo>
                <a:cubicBezTo>
                  <a:pt x="4477" y="337"/>
                  <a:pt x="4478" y="343"/>
                  <a:pt x="4491" y="354"/>
                </a:cubicBezTo>
                <a:cubicBezTo>
                  <a:pt x="4504" y="366"/>
                  <a:pt x="4510" y="381"/>
                  <a:pt x="4509" y="397"/>
                </a:cubicBezTo>
                <a:cubicBezTo>
                  <a:pt x="4510" y="412"/>
                  <a:pt x="4511" y="427"/>
                  <a:pt x="4509" y="442"/>
                </a:cubicBezTo>
                <a:cubicBezTo>
                  <a:pt x="4505" y="465"/>
                  <a:pt x="4510" y="488"/>
                  <a:pt x="4526" y="507"/>
                </a:cubicBezTo>
                <a:cubicBezTo>
                  <a:pt x="4551" y="535"/>
                  <a:pt x="4559" y="516"/>
                  <a:pt x="4545" y="465"/>
                </a:cubicBezTo>
                <a:cubicBezTo>
                  <a:pt x="4528" y="405"/>
                  <a:pt x="4478" y="151"/>
                  <a:pt x="4476" y="113"/>
                </a:cubicBezTo>
                <a:cubicBezTo>
                  <a:pt x="4473" y="73"/>
                  <a:pt x="4472" y="54"/>
                  <a:pt x="4466" y="4"/>
                </a:cubicBezTo>
                <a:lnTo>
                  <a:pt x="4466" y="0"/>
                </a:lnTo>
                <a:lnTo>
                  <a:pt x="4479" y="0"/>
                </a:lnTo>
                <a:lnTo>
                  <a:pt x="4480" y="8"/>
                </a:lnTo>
                <a:cubicBezTo>
                  <a:pt x="4488" y="67"/>
                  <a:pt x="4505" y="159"/>
                  <a:pt x="4530" y="284"/>
                </a:cubicBezTo>
                <a:cubicBezTo>
                  <a:pt x="4535" y="303"/>
                  <a:pt x="4537" y="322"/>
                  <a:pt x="4536" y="341"/>
                </a:cubicBezTo>
                <a:cubicBezTo>
                  <a:pt x="4537" y="367"/>
                  <a:pt x="4540" y="392"/>
                  <a:pt x="4547" y="417"/>
                </a:cubicBezTo>
                <a:cubicBezTo>
                  <a:pt x="4571" y="525"/>
                  <a:pt x="4572" y="570"/>
                  <a:pt x="4549" y="574"/>
                </a:cubicBezTo>
                <a:lnTo>
                  <a:pt x="4548" y="574"/>
                </a:lnTo>
                <a:cubicBezTo>
                  <a:pt x="4542" y="575"/>
                  <a:pt x="4541" y="586"/>
                  <a:pt x="4544" y="618"/>
                </a:cubicBezTo>
                <a:cubicBezTo>
                  <a:pt x="4555" y="715"/>
                  <a:pt x="4559" y="737"/>
                  <a:pt x="4568" y="740"/>
                </a:cubicBezTo>
                <a:cubicBezTo>
                  <a:pt x="4572" y="742"/>
                  <a:pt x="4579" y="741"/>
                  <a:pt x="4584" y="738"/>
                </a:cubicBezTo>
                <a:cubicBezTo>
                  <a:pt x="4584" y="738"/>
                  <a:pt x="4585" y="738"/>
                  <a:pt x="4585" y="737"/>
                </a:cubicBezTo>
                <a:cubicBezTo>
                  <a:pt x="4595" y="730"/>
                  <a:pt x="4593" y="725"/>
                  <a:pt x="4609" y="800"/>
                </a:cubicBezTo>
                <a:cubicBezTo>
                  <a:pt x="4617" y="840"/>
                  <a:pt x="4624" y="861"/>
                  <a:pt x="4629" y="863"/>
                </a:cubicBezTo>
                <a:cubicBezTo>
                  <a:pt x="4634" y="865"/>
                  <a:pt x="4638" y="865"/>
                  <a:pt x="4641" y="861"/>
                </a:cubicBezTo>
                <a:cubicBezTo>
                  <a:pt x="4648" y="840"/>
                  <a:pt x="4649" y="819"/>
                  <a:pt x="4643" y="799"/>
                </a:cubicBezTo>
                <a:cubicBezTo>
                  <a:pt x="4639" y="779"/>
                  <a:pt x="4640" y="775"/>
                  <a:pt x="4648" y="771"/>
                </a:cubicBezTo>
                <a:cubicBezTo>
                  <a:pt x="4666" y="761"/>
                  <a:pt x="4657" y="698"/>
                  <a:pt x="4639" y="705"/>
                </a:cubicBezTo>
                <a:cubicBezTo>
                  <a:pt x="4628" y="709"/>
                  <a:pt x="4623" y="700"/>
                  <a:pt x="4623" y="670"/>
                </a:cubicBezTo>
                <a:lnTo>
                  <a:pt x="4622" y="643"/>
                </a:lnTo>
                <a:lnTo>
                  <a:pt x="4630" y="662"/>
                </a:lnTo>
                <a:cubicBezTo>
                  <a:pt x="4635" y="670"/>
                  <a:pt x="4637" y="679"/>
                  <a:pt x="4637" y="688"/>
                </a:cubicBezTo>
                <a:cubicBezTo>
                  <a:pt x="4635" y="692"/>
                  <a:pt x="4637" y="693"/>
                  <a:pt x="4650" y="689"/>
                </a:cubicBezTo>
                <a:cubicBezTo>
                  <a:pt x="4669" y="682"/>
                  <a:pt x="4669" y="683"/>
                  <a:pt x="4663" y="677"/>
                </a:cubicBezTo>
                <a:cubicBezTo>
                  <a:pt x="4661" y="674"/>
                  <a:pt x="4656" y="673"/>
                  <a:pt x="4654" y="674"/>
                </a:cubicBezTo>
                <a:cubicBezTo>
                  <a:pt x="4644" y="680"/>
                  <a:pt x="4639" y="667"/>
                  <a:pt x="4648" y="660"/>
                </a:cubicBezTo>
                <a:cubicBezTo>
                  <a:pt x="4656" y="653"/>
                  <a:pt x="4656" y="653"/>
                  <a:pt x="4658" y="661"/>
                </a:cubicBezTo>
                <a:cubicBezTo>
                  <a:pt x="4658" y="665"/>
                  <a:pt x="4662" y="667"/>
                  <a:pt x="4665" y="665"/>
                </a:cubicBezTo>
                <a:cubicBezTo>
                  <a:pt x="4668" y="662"/>
                  <a:pt x="4669" y="658"/>
                  <a:pt x="4668" y="655"/>
                </a:cubicBezTo>
                <a:cubicBezTo>
                  <a:pt x="4667" y="644"/>
                  <a:pt x="4668" y="633"/>
                  <a:pt x="4670" y="621"/>
                </a:cubicBezTo>
                <a:cubicBezTo>
                  <a:pt x="4674" y="601"/>
                  <a:pt x="4675" y="580"/>
                  <a:pt x="4674" y="560"/>
                </a:cubicBezTo>
                <a:cubicBezTo>
                  <a:pt x="4673" y="540"/>
                  <a:pt x="4672" y="508"/>
                  <a:pt x="4672" y="488"/>
                </a:cubicBezTo>
                <a:cubicBezTo>
                  <a:pt x="4671" y="469"/>
                  <a:pt x="4665" y="418"/>
                  <a:pt x="4659" y="376"/>
                </a:cubicBezTo>
                <a:cubicBezTo>
                  <a:pt x="4652" y="333"/>
                  <a:pt x="4648" y="298"/>
                  <a:pt x="4649" y="297"/>
                </a:cubicBezTo>
                <a:cubicBezTo>
                  <a:pt x="4648" y="266"/>
                  <a:pt x="4641" y="235"/>
                  <a:pt x="4628" y="206"/>
                </a:cubicBezTo>
                <a:cubicBezTo>
                  <a:pt x="4625" y="207"/>
                  <a:pt x="4623" y="212"/>
                  <a:pt x="4624" y="218"/>
                </a:cubicBezTo>
                <a:cubicBezTo>
                  <a:pt x="4625" y="223"/>
                  <a:pt x="4624" y="228"/>
                  <a:pt x="4619" y="227"/>
                </a:cubicBezTo>
                <a:cubicBezTo>
                  <a:pt x="4614" y="226"/>
                  <a:pt x="4614" y="227"/>
                  <a:pt x="4618" y="229"/>
                </a:cubicBezTo>
                <a:cubicBezTo>
                  <a:pt x="4620" y="231"/>
                  <a:pt x="4620" y="234"/>
                  <a:pt x="4617" y="236"/>
                </a:cubicBezTo>
                <a:cubicBezTo>
                  <a:pt x="4609" y="248"/>
                  <a:pt x="4606" y="262"/>
                  <a:pt x="4610" y="274"/>
                </a:cubicBezTo>
                <a:cubicBezTo>
                  <a:pt x="4613" y="277"/>
                  <a:pt x="4616" y="274"/>
                  <a:pt x="4620" y="265"/>
                </a:cubicBezTo>
                <a:cubicBezTo>
                  <a:pt x="4624" y="253"/>
                  <a:pt x="4625" y="255"/>
                  <a:pt x="4629" y="288"/>
                </a:cubicBezTo>
                <a:cubicBezTo>
                  <a:pt x="4636" y="344"/>
                  <a:pt x="4648" y="487"/>
                  <a:pt x="4647" y="500"/>
                </a:cubicBezTo>
                <a:cubicBezTo>
                  <a:pt x="4647" y="510"/>
                  <a:pt x="4650" y="519"/>
                  <a:pt x="4656" y="529"/>
                </a:cubicBezTo>
                <a:cubicBezTo>
                  <a:pt x="4663" y="543"/>
                  <a:pt x="4664" y="548"/>
                  <a:pt x="4659" y="553"/>
                </a:cubicBezTo>
                <a:cubicBezTo>
                  <a:pt x="4650" y="562"/>
                  <a:pt x="4648" y="579"/>
                  <a:pt x="4653" y="606"/>
                </a:cubicBezTo>
                <a:cubicBezTo>
                  <a:pt x="4657" y="626"/>
                  <a:pt x="4649" y="636"/>
                  <a:pt x="4643" y="616"/>
                </a:cubicBezTo>
                <a:cubicBezTo>
                  <a:pt x="4640" y="598"/>
                  <a:pt x="4632" y="580"/>
                  <a:pt x="4621" y="563"/>
                </a:cubicBezTo>
                <a:cubicBezTo>
                  <a:pt x="4600" y="538"/>
                  <a:pt x="4565" y="361"/>
                  <a:pt x="4547" y="192"/>
                </a:cubicBezTo>
                <a:cubicBezTo>
                  <a:pt x="4544" y="157"/>
                  <a:pt x="4535" y="106"/>
                  <a:pt x="4528" y="79"/>
                </a:cubicBezTo>
                <a:cubicBezTo>
                  <a:pt x="4521" y="55"/>
                  <a:pt x="4513" y="23"/>
                  <a:pt x="4508" y="2"/>
                </a:cubicBezTo>
                <a:lnTo>
                  <a:pt x="4508" y="0"/>
                </a:lnTo>
                <a:lnTo>
                  <a:pt x="4713" y="0"/>
                </a:lnTo>
                <a:lnTo>
                  <a:pt x="4714" y="13"/>
                </a:lnTo>
                <a:cubicBezTo>
                  <a:pt x="4715" y="18"/>
                  <a:pt x="4716" y="23"/>
                  <a:pt x="4717" y="28"/>
                </a:cubicBezTo>
                <a:cubicBezTo>
                  <a:pt x="4727" y="102"/>
                  <a:pt x="4727" y="127"/>
                  <a:pt x="4714" y="134"/>
                </a:cubicBezTo>
                <a:cubicBezTo>
                  <a:pt x="4708" y="138"/>
                  <a:pt x="4709" y="165"/>
                  <a:pt x="4717" y="245"/>
                </a:cubicBezTo>
                <a:cubicBezTo>
                  <a:pt x="4721" y="286"/>
                  <a:pt x="4723" y="289"/>
                  <a:pt x="4733" y="290"/>
                </a:cubicBezTo>
                <a:cubicBezTo>
                  <a:pt x="4747" y="291"/>
                  <a:pt x="4750" y="285"/>
                  <a:pt x="4750" y="264"/>
                </a:cubicBezTo>
                <a:cubicBezTo>
                  <a:pt x="4750" y="254"/>
                  <a:pt x="4753" y="244"/>
                  <a:pt x="4757" y="235"/>
                </a:cubicBezTo>
                <a:cubicBezTo>
                  <a:pt x="4761" y="228"/>
                  <a:pt x="4763" y="222"/>
                  <a:pt x="4763" y="216"/>
                </a:cubicBezTo>
                <a:cubicBezTo>
                  <a:pt x="4762" y="211"/>
                  <a:pt x="4765" y="209"/>
                  <a:pt x="4771" y="209"/>
                </a:cubicBezTo>
                <a:cubicBezTo>
                  <a:pt x="4777" y="210"/>
                  <a:pt x="4782" y="206"/>
                  <a:pt x="4785" y="199"/>
                </a:cubicBezTo>
                <a:cubicBezTo>
                  <a:pt x="4788" y="193"/>
                  <a:pt x="4789" y="188"/>
                  <a:pt x="4780" y="186"/>
                </a:cubicBezTo>
                <a:cubicBezTo>
                  <a:pt x="4766" y="182"/>
                  <a:pt x="4764" y="177"/>
                  <a:pt x="4775" y="171"/>
                </a:cubicBezTo>
                <a:cubicBezTo>
                  <a:pt x="4782" y="164"/>
                  <a:pt x="4785" y="155"/>
                  <a:pt x="4783" y="147"/>
                </a:cubicBezTo>
                <a:cubicBezTo>
                  <a:pt x="4783" y="139"/>
                  <a:pt x="4784" y="130"/>
                  <a:pt x="4787" y="122"/>
                </a:cubicBezTo>
                <a:cubicBezTo>
                  <a:pt x="4787" y="100"/>
                  <a:pt x="4783" y="79"/>
                  <a:pt x="4777" y="59"/>
                </a:cubicBezTo>
                <a:cubicBezTo>
                  <a:pt x="4773" y="43"/>
                  <a:pt x="4768" y="24"/>
                  <a:pt x="4763" y="5"/>
                </a:cubicBezTo>
                <a:lnTo>
                  <a:pt x="4762" y="0"/>
                </a:lnTo>
                <a:lnTo>
                  <a:pt x="4830" y="0"/>
                </a:lnTo>
                <a:lnTo>
                  <a:pt x="4831" y="9"/>
                </a:lnTo>
                <a:cubicBezTo>
                  <a:pt x="4832" y="18"/>
                  <a:pt x="4831" y="26"/>
                  <a:pt x="4829" y="35"/>
                </a:cubicBezTo>
                <a:cubicBezTo>
                  <a:pt x="4824" y="62"/>
                  <a:pt x="4837" y="172"/>
                  <a:pt x="4846" y="170"/>
                </a:cubicBezTo>
                <a:cubicBezTo>
                  <a:pt x="4855" y="169"/>
                  <a:pt x="4855" y="139"/>
                  <a:pt x="4846" y="118"/>
                </a:cubicBezTo>
                <a:cubicBezTo>
                  <a:pt x="4841" y="106"/>
                  <a:pt x="4841" y="99"/>
                  <a:pt x="4845" y="99"/>
                </a:cubicBezTo>
                <a:cubicBezTo>
                  <a:pt x="4848" y="98"/>
                  <a:pt x="4851" y="100"/>
                  <a:pt x="4852" y="104"/>
                </a:cubicBezTo>
                <a:cubicBezTo>
                  <a:pt x="4856" y="116"/>
                  <a:pt x="4860" y="82"/>
                  <a:pt x="4858" y="58"/>
                </a:cubicBezTo>
                <a:cubicBezTo>
                  <a:pt x="4856" y="43"/>
                  <a:pt x="4856" y="26"/>
                  <a:pt x="4855" y="21"/>
                </a:cubicBezTo>
                <a:cubicBezTo>
                  <a:pt x="4855" y="17"/>
                  <a:pt x="4854" y="9"/>
                  <a:pt x="4853" y="2"/>
                </a:cubicBezTo>
                <a:lnTo>
                  <a:pt x="4853" y="0"/>
                </a:lnTo>
                <a:lnTo>
                  <a:pt x="4863" y="0"/>
                </a:lnTo>
                <a:lnTo>
                  <a:pt x="4864" y="4"/>
                </a:lnTo>
                <a:cubicBezTo>
                  <a:pt x="4864" y="7"/>
                  <a:pt x="4864" y="9"/>
                  <a:pt x="4865" y="12"/>
                </a:cubicBezTo>
                <a:cubicBezTo>
                  <a:pt x="4868" y="44"/>
                  <a:pt x="4870" y="49"/>
                  <a:pt x="4875" y="45"/>
                </a:cubicBezTo>
                <a:cubicBezTo>
                  <a:pt x="4880" y="41"/>
                  <a:pt x="4881" y="29"/>
                  <a:pt x="4879" y="9"/>
                </a:cubicBezTo>
                <a:lnTo>
                  <a:pt x="4878" y="0"/>
                </a:lnTo>
                <a:lnTo>
                  <a:pt x="4894" y="0"/>
                </a:lnTo>
                <a:lnTo>
                  <a:pt x="4895" y="9"/>
                </a:lnTo>
                <a:cubicBezTo>
                  <a:pt x="4895" y="16"/>
                  <a:pt x="4896" y="24"/>
                  <a:pt x="4897" y="32"/>
                </a:cubicBezTo>
                <a:cubicBezTo>
                  <a:pt x="4901" y="74"/>
                  <a:pt x="4905" y="93"/>
                  <a:pt x="4910" y="95"/>
                </a:cubicBezTo>
                <a:cubicBezTo>
                  <a:pt x="4914" y="97"/>
                  <a:pt x="4915" y="101"/>
                  <a:pt x="4911" y="104"/>
                </a:cubicBezTo>
                <a:cubicBezTo>
                  <a:pt x="4905" y="120"/>
                  <a:pt x="4906" y="136"/>
                  <a:pt x="4913" y="151"/>
                </a:cubicBezTo>
                <a:cubicBezTo>
                  <a:pt x="4915" y="152"/>
                  <a:pt x="4922" y="148"/>
                  <a:pt x="4927" y="143"/>
                </a:cubicBezTo>
                <a:cubicBezTo>
                  <a:pt x="4936" y="135"/>
                  <a:pt x="4935" y="127"/>
                  <a:pt x="4923" y="62"/>
                </a:cubicBezTo>
                <a:cubicBezTo>
                  <a:pt x="4920" y="47"/>
                  <a:pt x="4917" y="30"/>
                  <a:pt x="4914" y="12"/>
                </a:cubicBezTo>
                <a:lnTo>
                  <a:pt x="4912" y="0"/>
                </a:lnTo>
                <a:lnTo>
                  <a:pt x="4962" y="0"/>
                </a:lnTo>
                <a:lnTo>
                  <a:pt x="4964" y="13"/>
                </a:lnTo>
                <a:cubicBezTo>
                  <a:pt x="4965" y="25"/>
                  <a:pt x="4967" y="36"/>
                  <a:pt x="4968" y="48"/>
                </a:cubicBezTo>
                <a:cubicBezTo>
                  <a:pt x="4968" y="63"/>
                  <a:pt x="4973" y="78"/>
                  <a:pt x="4983" y="90"/>
                </a:cubicBezTo>
                <a:cubicBezTo>
                  <a:pt x="4993" y="97"/>
                  <a:pt x="4995" y="108"/>
                  <a:pt x="4989" y="117"/>
                </a:cubicBezTo>
                <a:cubicBezTo>
                  <a:pt x="4979" y="142"/>
                  <a:pt x="4980" y="158"/>
                  <a:pt x="4991" y="164"/>
                </a:cubicBezTo>
                <a:cubicBezTo>
                  <a:pt x="5002" y="169"/>
                  <a:pt x="5001" y="174"/>
                  <a:pt x="5000" y="231"/>
                </a:cubicBezTo>
                <a:cubicBezTo>
                  <a:pt x="5000" y="247"/>
                  <a:pt x="5006" y="294"/>
                  <a:pt x="5013" y="337"/>
                </a:cubicBezTo>
                <a:cubicBezTo>
                  <a:pt x="5024" y="399"/>
                  <a:pt x="5025" y="419"/>
                  <a:pt x="5020" y="436"/>
                </a:cubicBezTo>
                <a:cubicBezTo>
                  <a:pt x="5015" y="447"/>
                  <a:pt x="5016" y="459"/>
                  <a:pt x="5022" y="469"/>
                </a:cubicBezTo>
                <a:cubicBezTo>
                  <a:pt x="5030" y="481"/>
                  <a:pt x="5036" y="514"/>
                  <a:pt x="5052" y="623"/>
                </a:cubicBezTo>
                <a:cubicBezTo>
                  <a:pt x="5060" y="677"/>
                  <a:pt x="5061" y="685"/>
                  <a:pt x="5050" y="693"/>
                </a:cubicBezTo>
                <a:cubicBezTo>
                  <a:pt x="5040" y="702"/>
                  <a:pt x="5039" y="717"/>
                  <a:pt x="5050" y="717"/>
                </a:cubicBezTo>
                <a:cubicBezTo>
                  <a:pt x="5061" y="718"/>
                  <a:pt x="5078" y="793"/>
                  <a:pt x="5070" y="807"/>
                </a:cubicBezTo>
                <a:cubicBezTo>
                  <a:pt x="5061" y="821"/>
                  <a:pt x="5062" y="823"/>
                  <a:pt x="5073" y="818"/>
                </a:cubicBezTo>
                <a:cubicBezTo>
                  <a:pt x="5084" y="813"/>
                  <a:pt x="5081" y="816"/>
                  <a:pt x="5074" y="827"/>
                </a:cubicBezTo>
                <a:cubicBezTo>
                  <a:pt x="5067" y="838"/>
                  <a:pt x="5067" y="842"/>
                  <a:pt x="5077" y="862"/>
                </a:cubicBezTo>
                <a:cubicBezTo>
                  <a:pt x="5090" y="887"/>
                  <a:pt x="5097" y="923"/>
                  <a:pt x="5090" y="933"/>
                </a:cubicBezTo>
                <a:cubicBezTo>
                  <a:pt x="5083" y="943"/>
                  <a:pt x="5097" y="964"/>
                  <a:pt x="5106" y="960"/>
                </a:cubicBezTo>
                <a:cubicBezTo>
                  <a:pt x="5110" y="959"/>
                  <a:pt x="5115" y="959"/>
                  <a:pt x="5118" y="960"/>
                </a:cubicBezTo>
                <a:cubicBezTo>
                  <a:pt x="5121" y="962"/>
                  <a:pt x="5121" y="964"/>
                  <a:pt x="5117" y="964"/>
                </a:cubicBezTo>
                <a:cubicBezTo>
                  <a:pt x="5114" y="965"/>
                  <a:pt x="5117" y="971"/>
                  <a:pt x="5122" y="977"/>
                </a:cubicBezTo>
                <a:cubicBezTo>
                  <a:pt x="5128" y="983"/>
                  <a:pt x="5132" y="989"/>
                  <a:pt x="5134" y="996"/>
                </a:cubicBezTo>
                <a:cubicBezTo>
                  <a:pt x="5135" y="1000"/>
                  <a:pt x="5139" y="1003"/>
                  <a:pt x="5145" y="1004"/>
                </a:cubicBezTo>
                <a:cubicBezTo>
                  <a:pt x="5156" y="1005"/>
                  <a:pt x="5160" y="1015"/>
                  <a:pt x="5151" y="1017"/>
                </a:cubicBezTo>
                <a:cubicBezTo>
                  <a:pt x="5141" y="1018"/>
                  <a:pt x="5151" y="1039"/>
                  <a:pt x="5165" y="1045"/>
                </a:cubicBezTo>
                <a:cubicBezTo>
                  <a:pt x="5178" y="1051"/>
                  <a:pt x="5177" y="1053"/>
                  <a:pt x="5177" y="1068"/>
                </a:cubicBezTo>
                <a:cubicBezTo>
                  <a:pt x="5178" y="1076"/>
                  <a:pt x="5178" y="1084"/>
                  <a:pt x="5177" y="1093"/>
                </a:cubicBezTo>
                <a:cubicBezTo>
                  <a:pt x="5175" y="1101"/>
                  <a:pt x="5169" y="1107"/>
                  <a:pt x="5168" y="1101"/>
                </a:cubicBezTo>
                <a:cubicBezTo>
                  <a:pt x="5164" y="1096"/>
                  <a:pt x="5159" y="1092"/>
                  <a:pt x="5152" y="1088"/>
                </a:cubicBezTo>
                <a:cubicBezTo>
                  <a:pt x="5146" y="1085"/>
                  <a:pt x="5141" y="1080"/>
                  <a:pt x="5140" y="1075"/>
                </a:cubicBezTo>
                <a:cubicBezTo>
                  <a:pt x="5135" y="1056"/>
                  <a:pt x="5121" y="1039"/>
                  <a:pt x="5101" y="1025"/>
                </a:cubicBezTo>
                <a:cubicBezTo>
                  <a:pt x="5094" y="1023"/>
                  <a:pt x="5091" y="1024"/>
                  <a:pt x="5090" y="1028"/>
                </a:cubicBezTo>
                <a:cubicBezTo>
                  <a:pt x="5085" y="1042"/>
                  <a:pt x="5087" y="1055"/>
                  <a:pt x="5096" y="1067"/>
                </a:cubicBezTo>
                <a:cubicBezTo>
                  <a:pt x="5102" y="1072"/>
                  <a:pt x="5103" y="1078"/>
                  <a:pt x="5098" y="1084"/>
                </a:cubicBezTo>
                <a:cubicBezTo>
                  <a:pt x="5095" y="1106"/>
                  <a:pt x="5100" y="1126"/>
                  <a:pt x="5111" y="1145"/>
                </a:cubicBezTo>
                <a:cubicBezTo>
                  <a:pt x="5114" y="1146"/>
                  <a:pt x="5112" y="1150"/>
                  <a:pt x="5108" y="1154"/>
                </a:cubicBezTo>
                <a:cubicBezTo>
                  <a:pt x="5098" y="1163"/>
                  <a:pt x="5098" y="1169"/>
                  <a:pt x="5113" y="1209"/>
                </a:cubicBezTo>
                <a:cubicBezTo>
                  <a:pt x="5119" y="1225"/>
                  <a:pt x="5127" y="1252"/>
                  <a:pt x="5130" y="1267"/>
                </a:cubicBezTo>
                <a:cubicBezTo>
                  <a:pt x="5132" y="1279"/>
                  <a:pt x="5136" y="1290"/>
                  <a:pt x="5144" y="1300"/>
                </a:cubicBezTo>
                <a:cubicBezTo>
                  <a:pt x="5150" y="1307"/>
                  <a:pt x="5155" y="1315"/>
                  <a:pt x="5158" y="1323"/>
                </a:cubicBezTo>
                <a:cubicBezTo>
                  <a:pt x="5161" y="1331"/>
                  <a:pt x="5165" y="1338"/>
                  <a:pt x="5170" y="1345"/>
                </a:cubicBezTo>
                <a:cubicBezTo>
                  <a:pt x="5174" y="1349"/>
                  <a:pt x="5171" y="1352"/>
                  <a:pt x="5161" y="1357"/>
                </a:cubicBezTo>
                <a:cubicBezTo>
                  <a:pt x="5150" y="1361"/>
                  <a:pt x="5146" y="1364"/>
                  <a:pt x="5151" y="1384"/>
                </a:cubicBezTo>
                <a:cubicBezTo>
                  <a:pt x="5152" y="1396"/>
                  <a:pt x="5156" y="1413"/>
                  <a:pt x="5158" y="1420"/>
                </a:cubicBezTo>
                <a:cubicBezTo>
                  <a:pt x="5161" y="1444"/>
                  <a:pt x="5162" y="1446"/>
                  <a:pt x="5173" y="1445"/>
                </a:cubicBezTo>
                <a:cubicBezTo>
                  <a:pt x="5190" y="1445"/>
                  <a:pt x="5204" y="1451"/>
                  <a:pt x="5211" y="1459"/>
                </a:cubicBezTo>
                <a:cubicBezTo>
                  <a:pt x="5212" y="1462"/>
                  <a:pt x="5207" y="1467"/>
                  <a:pt x="5200" y="1471"/>
                </a:cubicBezTo>
                <a:cubicBezTo>
                  <a:pt x="5190" y="1477"/>
                  <a:pt x="5189" y="1486"/>
                  <a:pt x="5197" y="1492"/>
                </a:cubicBezTo>
                <a:cubicBezTo>
                  <a:pt x="5199" y="1493"/>
                  <a:pt x="5203" y="1495"/>
                  <a:pt x="5207" y="1495"/>
                </a:cubicBezTo>
                <a:cubicBezTo>
                  <a:pt x="5218" y="1503"/>
                  <a:pt x="5225" y="1513"/>
                  <a:pt x="5228" y="1524"/>
                </a:cubicBezTo>
                <a:cubicBezTo>
                  <a:pt x="5232" y="1538"/>
                  <a:pt x="5241" y="1550"/>
                  <a:pt x="5255" y="1560"/>
                </a:cubicBezTo>
                <a:cubicBezTo>
                  <a:pt x="5266" y="1566"/>
                  <a:pt x="5272" y="1575"/>
                  <a:pt x="5270" y="1585"/>
                </a:cubicBezTo>
                <a:cubicBezTo>
                  <a:pt x="5270" y="1609"/>
                  <a:pt x="5269" y="1611"/>
                  <a:pt x="5255" y="1606"/>
                </a:cubicBezTo>
                <a:cubicBezTo>
                  <a:pt x="5246" y="1604"/>
                  <a:pt x="5235" y="1603"/>
                  <a:pt x="5224" y="1604"/>
                </a:cubicBezTo>
                <a:cubicBezTo>
                  <a:pt x="5209" y="1606"/>
                  <a:pt x="5203" y="1605"/>
                  <a:pt x="5203" y="1601"/>
                </a:cubicBezTo>
                <a:cubicBezTo>
                  <a:pt x="5200" y="1580"/>
                  <a:pt x="5201" y="1572"/>
                  <a:pt x="5205" y="1576"/>
                </a:cubicBezTo>
                <a:lnTo>
                  <a:pt x="5212" y="1586"/>
                </a:lnTo>
                <a:cubicBezTo>
                  <a:pt x="5215" y="1590"/>
                  <a:pt x="5217" y="1589"/>
                  <a:pt x="5220" y="1584"/>
                </a:cubicBezTo>
                <a:cubicBezTo>
                  <a:pt x="5230" y="1570"/>
                  <a:pt x="5195" y="1536"/>
                  <a:pt x="5177" y="1543"/>
                </a:cubicBezTo>
                <a:cubicBezTo>
                  <a:pt x="5171" y="1546"/>
                  <a:pt x="5169" y="1545"/>
                  <a:pt x="5170" y="1537"/>
                </a:cubicBezTo>
                <a:cubicBezTo>
                  <a:pt x="5163" y="1512"/>
                  <a:pt x="5149" y="1488"/>
                  <a:pt x="5129" y="1466"/>
                </a:cubicBezTo>
                <a:cubicBezTo>
                  <a:pt x="5120" y="1457"/>
                  <a:pt x="5118" y="1448"/>
                  <a:pt x="5116" y="1418"/>
                </a:cubicBezTo>
                <a:cubicBezTo>
                  <a:pt x="5114" y="1371"/>
                  <a:pt x="5112" y="1362"/>
                  <a:pt x="5107" y="1349"/>
                </a:cubicBezTo>
                <a:cubicBezTo>
                  <a:pt x="5103" y="1339"/>
                  <a:pt x="5101" y="1328"/>
                  <a:pt x="5102" y="1317"/>
                </a:cubicBezTo>
                <a:cubicBezTo>
                  <a:pt x="5105" y="1302"/>
                  <a:pt x="5101" y="1289"/>
                  <a:pt x="5090" y="1277"/>
                </a:cubicBezTo>
                <a:cubicBezTo>
                  <a:pt x="5079" y="1264"/>
                  <a:pt x="5077" y="1259"/>
                  <a:pt x="5082" y="1249"/>
                </a:cubicBezTo>
                <a:cubicBezTo>
                  <a:pt x="5085" y="1241"/>
                  <a:pt x="5087" y="1233"/>
                  <a:pt x="5086" y="1225"/>
                </a:cubicBezTo>
                <a:cubicBezTo>
                  <a:pt x="5085" y="1218"/>
                  <a:pt x="5081" y="1186"/>
                  <a:pt x="5077" y="1153"/>
                </a:cubicBezTo>
                <a:cubicBezTo>
                  <a:pt x="5069" y="1111"/>
                  <a:pt x="5067" y="1069"/>
                  <a:pt x="5071" y="1026"/>
                </a:cubicBezTo>
                <a:cubicBezTo>
                  <a:pt x="5072" y="1000"/>
                  <a:pt x="5068" y="975"/>
                  <a:pt x="5059" y="950"/>
                </a:cubicBezTo>
                <a:cubicBezTo>
                  <a:pt x="5053" y="940"/>
                  <a:pt x="5050" y="938"/>
                  <a:pt x="5039" y="941"/>
                </a:cubicBezTo>
                <a:cubicBezTo>
                  <a:pt x="5028" y="943"/>
                  <a:pt x="5026" y="943"/>
                  <a:pt x="5023" y="911"/>
                </a:cubicBezTo>
                <a:cubicBezTo>
                  <a:pt x="5017" y="850"/>
                  <a:pt x="5016" y="821"/>
                  <a:pt x="5020" y="815"/>
                </a:cubicBezTo>
                <a:cubicBezTo>
                  <a:pt x="5021" y="794"/>
                  <a:pt x="5019" y="774"/>
                  <a:pt x="5014" y="755"/>
                </a:cubicBezTo>
                <a:cubicBezTo>
                  <a:pt x="5009" y="726"/>
                  <a:pt x="5005" y="687"/>
                  <a:pt x="5002" y="670"/>
                </a:cubicBezTo>
                <a:cubicBezTo>
                  <a:pt x="4999" y="609"/>
                  <a:pt x="4991" y="549"/>
                  <a:pt x="4977" y="491"/>
                </a:cubicBezTo>
                <a:cubicBezTo>
                  <a:pt x="4974" y="484"/>
                  <a:pt x="4974" y="477"/>
                  <a:pt x="4977" y="471"/>
                </a:cubicBezTo>
                <a:cubicBezTo>
                  <a:pt x="4984" y="450"/>
                  <a:pt x="4983" y="429"/>
                  <a:pt x="4973" y="411"/>
                </a:cubicBezTo>
                <a:cubicBezTo>
                  <a:pt x="4962" y="399"/>
                  <a:pt x="4941" y="392"/>
                  <a:pt x="4934" y="398"/>
                </a:cubicBezTo>
                <a:cubicBezTo>
                  <a:pt x="4930" y="408"/>
                  <a:pt x="4929" y="417"/>
                  <a:pt x="4931" y="427"/>
                </a:cubicBezTo>
                <a:cubicBezTo>
                  <a:pt x="4940" y="488"/>
                  <a:pt x="4949" y="594"/>
                  <a:pt x="4948" y="617"/>
                </a:cubicBezTo>
                <a:cubicBezTo>
                  <a:pt x="4948" y="631"/>
                  <a:pt x="4951" y="671"/>
                  <a:pt x="4954" y="706"/>
                </a:cubicBezTo>
                <a:cubicBezTo>
                  <a:pt x="4957" y="741"/>
                  <a:pt x="4961" y="791"/>
                  <a:pt x="4963" y="818"/>
                </a:cubicBezTo>
                <a:cubicBezTo>
                  <a:pt x="4969" y="906"/>
                  <a:pt x="4971" y="922"/>
                  <a:pt x="4982" y="983"/>
                </a:cubicBezTo>
                <a:cubicBezTo>
                  <a:pt x="4988" y="1005"/>
                  <a:pt x="4990" y="1027"/>
                  <a:pt x="4990" y="1050"/>
                </a:cubicBezTo>
                <a:cubicBezTo>
                  <a:pt x="4988" y="1070"/>
                  <a:pt x="4988" y="1089"/>
                  <a:pt x="4991" y="1109"/>
                </a:cubicBezTo>
                <a:cubicBezTo>
                  <a:pt x="4995" y="1138"/>
                  <a:pt x="4996" y="1168"/>
                  <a:pt x="4995" y="1177"/>
                </a:cubicBezTo>
                <a:cubicBezTo>
                  <a:pt x="4995" y="1196"/>
                  <a:pt x="5019" y="1372"/>
                  <a:pt x="5029" y="1415"/>
                </a:cubicBezTo>
                <a:cubicBezTo>
                  <a:pt x="5031" y="1428"/>
                  <a:pt x="5031" y="1441"/>
                  <a:pt x="5030" y="1454"/>
                </a:cubicBezTo>
                <a:cubicBezTo>
                  <a:pt x="5028" y="1467"/>
                  <a:pt x="5030" y="1479"/>
                  <a:pt x="5037" y="1490"/>
                </a:cubicBezTo>
                <a:cubicBezTo>
                  <a:pt x="5042" y="1496"/>
                  <a:pt x="5043" y="1504"/>
                  <a:pt x="5041" y="1511"/>
                </a:cubicBezTo>
                <a:cubicBezTo>
                  <a:pt x="5041" y="1526"/>
                  <a:pt x="5044" y="1541"/>
                  <a:pt x="5051" y="1555"/>
                </a:cubicBezTo>
                <a:cubicBezTo>
                  <a:pt x="5058" y="1574"/>
                  <a:pt x="5065" y="1596"/>
                  <a:pt x="5066" y="1605"/>
                </a:cubicBezTo>
                <a:cubicBezTo>
                  <a:pt x="5067" y="1613"/>
                  <a:pt x="5072" y="1620"/>
                  <a:pt x="5080" y="1627"/>
                </a:cubicBezTo>
                <a:cubicBezTo>
                  <a:pt x="5090" y="1634"/>
                  <a:pt x="5094" y="1644"/>
                  <a:pt x="5091" y="1655"/>
                </a:cubicBezTo>
                <a:cubicBezTo>
                  <a:pt x="5092" y="1679"/>
                  <a:pt x="5092" y="1679"/>
                  <a:pt x="5118" y="1792"/>
                </a:cubicBezTo>
                <a:cubicBezTo>
                  <a:pt x="5129" y="1839"/>
                  <a:pt x="5142" y="1891"/>
                  <a:pt x="5148" y="1908"/>
                </a:cubicBezTo>
                <a:cubicBezTo>
                  <a:pt x="5153" y="1925"/>
                  <a:pt x="5161" y="1950"/>
                  <a:pt x="5164" y="1964"/>
                </a:cubicBezTo>
                <a:cubicBezTo>
                  <a:pt x="5177" y="2010"/>
                  <a:pt x="5195" y="2054"/>
                  <a:pt x="5219" y="2097"/>
                </a:cubicBezTo>
                <a:cubicBezTo>
                  <a:pt x="5228" y="2113"/>
                  <a:pt x="5234" y="2129"/>
                  <a:pt x="5239" y="2146"/>
                </a:cubicBezTo>
                <a:cubicBezTo>
                  <a:pt x="5240" y="2159"/>
                  <a:pt x="5244" y="2172"/>
                  <a:pt x="5252" y="2184"/>
                </a:cubicBezTo>
                <a:cubicBezTo>
                  <a:pt x="5269" y="2217"/>
                  <a:pt x="5280" y="2252"/>
                  <a:pt x="5285" y="2288"/>
                </a:cubicBezTo>
                <a:cubicBezTo>
                  <a:pt x="5287" y="2312"/>
                  <a:pt x="5298" y="2333"/>
                  <a:pt x="5317" y="2352"/>
                </a:cubicBezTo>
                <a:cubicBezTo>
                  <a:pt x="5321" y="2356"/>
                  <a:pt x="5322" y="2362"/>
                  <a:pt x="5319" y="2367"/>
                </a:cubicBezTo>
                <a:cubicBezTo>
                  <a:pt x="5314" y="2373"/>
                  <a:pt x="5315" y="2376"/>
                  <a:pt x="5328" y="2381"/>
                </a:cubicBezTo>
                <a:cubicBezTo>
                  <a:pt x="5338" y="2385"/>
                  <a:pt x="5345" y="2393"/>
                  <a:pt x="5346" y="2401"/>
                </a:cubicBezTo>
                <a:cubicBezTo>
                  <a:pt x="5346" y="2407"/>
                  <a:pt x="5350" y="2413"/>
                  <a:pt x="5355" y="2417"/>
                </a:cubicBezTo>
                <a:cubicBezTo>
                  <a:pt x="5358" y="2418"/>
                  <a:pt x="5359" y="2420"/>
                  <a:pt x="5358" y="2422"/>
                </a:cubicBezTo>
                <a:cubicBezTo>
                  <a:pt x="5356" y="2424"/>
                  <a:pt x="5360" y="2429"/>
                  <a:pt x="5366" y="2434"/>
                </a:cubicBezTo>
                <a:lnTo>
                  <a:pt x="5377" y="2442"/>
                </a:lnTo>
                <a:lnTo>
                  <a:pt x="5371" y="2432"/>
                </a:lnTo>
                <a:cubicBezTo>
                  <a:pt x="5367" y="2425"/>
                  <a:pt x="5367" y="2423"/>
                  <a:pt x="5374" y="2424"/>
                </a:cubicBezTo>
                <a:cubicBezTo>
                  <a:pt x="5380" y="2425"/>
                  <a:pt x="5381" y="2424"/>
                  <a:pt x="5377" y="2420"/>
                </a:cubicBezTo>
                <a:cubicBezTo>
                  <a:pt x="5371" y="2408"/>
                  <a:pt x="5367" y="2395"/>
                  <a:pt x="5365" y="2381"/>
                </a:cubicBezTo>
                <a:cubicBezTo>
                  <a:pt x="5363" y="2356"/>
                  <a:pt x="5357" y="2332"/>
                  <a:pt x="5347" y="2308"/>
                </a:cubicBezTo>
                <a:cubicBezTo>
                  <a:pt x="5341" y="2292"/>
                  <a:pt x="5337" y="2275"/>
                  <a:pt x="5334" y="2257"/>
                </a:cubicBezTo>
                <a:cubicBezTo>
                  <a:pt x="5320" y="2190"/>
                  <a:pt x="5300" y="2149"/>
                  <a:pt x="5274" y="2130"/>
                </a:cubicBezTo>
                <a:cubicBezTo>
                  <a:pt x="5256" y="2118"/>
                  <a:pt x="5246" y="2103"/>
                  <a:pt x="5246" y="2087"/>
                </a:cubicBezTo>
                <a:cubicBezTo>
                  <a:pt x="5244" y="2074"/>
                  <a:pt x="5260" y="2081"/>
                  <a:pt x="5263" y="2094"/>
                </a:cubicBezTo>
                <a:cubicBezTo>
                  <a:pt x="5266" y="2108"/>
                  <a:pt x="5268" y="2108"/>
                  <a:pt x="5279" y="2107"/>
                </a:cubicBezTo>
                <a:cubicBezTo>
                  <a:pt x="5291" y="2106"/>
                  <a:pt x="5293" y="2108"/>
                  <a:pt x="5294" y="2115"/>
                </a:cubicBezTo>
                <a:cubicBezTo>
                  <a:pt x="5296" y="2127"/>
                  <a:pt x="5304" y="2124"/>
                  <a:pt x="5312" y="2109"/>
                </a:cubicBezTo>
                <a:cubicBezTo>
                  <a:pt x="5318" y="2097"/>
                  <a:pt x="5317" y="2093"/>
                  <a:pt x="5303" y="2067"/>
                </a:cubicBezTo>
                <a:cubicBezTo>
                  <a:pt x="5282" y="2023"/>
                  <a:pt x="5271" y="1976"/>
                  <a:pt x="5267" y="1928"/>
                </a:cubicBezTo>
                <a:cubicBezTo>
                  <a:pt x="5269" y="1919"/>
                  <a:pt x="5279" y="1914"/>
                  <a:pt x="5280" y="1922"/>
                </a:cubicBezTo>
                <a:cubicBezTo>
                  <a:pt x="5281" y="1924"/>
                  <a:pt x="5287" y="1927"/>
                  <a:pt x="5295" y="1927"/>
                </a:cubicBezTo>
                <a:cubicBezTo>
                  <a:pt x="5309" y="1929"/>
                  <a:pt x="5310" y="1930"/>
                  <a:pt x="5308" y="1960"/>
                </a:cubicBezTo>
                <a:cubicBezTo>
                  <a:pt x="5308" y="1970"/>
                  <a:pt x="5312" y="1979"/>
                  <a:pt x="5320" y="1987"/>
                </a:cubicBezTo>
                <a:cubicBezTo>
                  <a:pt x="5332" y="2004"/>
                  <a:pt x="5341" y="2022"/>
                  <a:pt x="5346" y="2041"/>
                </a:cubicBezTo>
                <a:cubicBezTo>
                  <a:pt x="5354" y="2064"/>
                  <a:pt x="5364" y="2089"/>
                  <a:pt x="5368" y="2097"/>
                </a:cubicBezTo>
                <a:cubicBezTo>
                  <a:pt x="5375" y="2111"/>
                  <a:pt x="5372" y="2129"/>
                  <a:pt x="5363" y="2130"/>
                </a:cubicBezTo>
                <a:cubicBezTo>
                  <a:pt x="5361" y="2131"/>
                  <a:pt x="5354" y="2127"/>
                  <a:pt x="5349" y="2122"/>
                </a:cubicBezTo>
                <a:cubicBezTo>
                  <a:pt x="5330" y="2104"/>
                  <a:pt x="5326" y="2115"/>
                  <a:pt x="5342" y="2144"/>
                </a:cubicBezTo>
                <a:cubicBezTo>
                  <a:pt x="5349" y="2157"/>
                  <a:pt x="5349" y="2159"/>
                  <a:pt x="5340" y="2162"/>
                </a:cubicBezTo>
                <a:cubicBezTo>
                  <a:pt x="5331" y="2165"/>
                  <a:pt x="5330" y="2166"/>
                  <a:pt x="5338" y="2173"/>
                </a:cubicBezTo>
                <a:cubicBezTo>
                  <a:pt x="5347" y="2183"/>
                  <a:pt x="5361" y="2190"/>
                  <a:pt x="5354" y="2181"/>
                </a:cubicBezTo>
                <a:cubicBezTo>
                  <a:pt x="5351" y="2178"/>
                  <a:pt x="5352" y="2176"/>
                  <a:pt x="5356" y="2175"/>
                </a:cubicBezTo>
                <a:cubicBezTo>
                  <a:pt x="5368" y="2175"/>
                  <a:pt x="5373" y="2180"/>
                  <a:pt x="5376" y="2193"/>
                </a:cubicBezTo>
                <a:cubicBezTo>
                  <a:pt x="5377" y="2203"/>
                  <a:pt x="5377" y="2204"/>
                  <a:pt x="5372" y="2199"/>
                </a:cubicBezTo>
                <a:cubicBezTo>
                  <a:pt x="5368" y="2196"/>
                  <a:pt x="5367" y="2193"/>
                  <a:pt x="5368" y="2189"/>
                </a:cubicBezTo>
                <a:cubicBezTo>
                  <a:pt x="5369" y="2187"/>
                  <a:pt x="5368" y="2187"/>
                  <a:pt x="5362" y="2189"/>
                </a:cubicBezTo>
                <a:cubicBezTo>
                  <a:pt x="5345" y="2195"/>
                  <a:pt x="5363" y="2242"/>
                  <a:pt x="5392" y="2268"/>
                </a:cubicBezTo>
                <a:cubicBezTo>
                  <a:pt x="5397" y="2274"/>
                  <a:pt x="5400" y="2281"/>
                  <a:pt x="5399" y="2288"/>
                </a:cubicBezTo>
                <a:cubicBezTo>
                  <a:pt x="5398" y="2303"/>
                  <a:pt x="5408" y="2314"/>
                  <a:pt x="5422" y="2310"/>
                </a:cubicBezTo>
                <a:cubicBezTo>
                  <a:pt x="5432" y="2307"/>
                  <a:pt x="5443" y="2309"/>
                  <a:pt x="5447" y="2315"/>
                </a:cubicBezTo>
                <a:cubicBezTo>
                  <a:pt x="5448" y="2316"/>
                  <a:pt x="5448" y="2317"/>
                  <a:pt x="5449" y="2318"/>
                </a:cubicBezTo>
                <a:cubicBezTo>
                  <a:pt x="5449" y="2321"/>
                  <a:pt x="5454" y="2324"/>
                  <a:pt x="5460" y="2323"/>
                </a:cubicBezTo>
                <a:cubicBezTo>
                  <a:pt x="5464" y="2322"/>
                  <a:pt x="5468" y="2320"/>
                  <a:pt x="5469" y="2317"/>
                </a:cubicBezTo>
                <a:cubicBezTo>
                  <a:pt x="5470" y="2314"/>
                  <a:pt x="5471" y="2319"/>
                  <a:pt x="5471" y="2328"/>
                </a:cubicBezTo>
                <a:cubicBezTo>
                  <a:pt x="5470" y="2340"/>
                  <a:pt x="5473" y="2342"/>
                  <a:pt x="5480" y="2343"/>
                </a:cubicBezTo>
                <a:cubicBezTo>
                  <a:pt x="5485" y="2344"/>
                  <a:pt x="5489" y="2346"/>
                  <a:pt x="5491" y="2349"/>
                </a:cubicBezTo>
                <a:cubicBezTo>
                  <a:pt x="5492" y="2353"/>
                  <a:pt x="5495" y="2357"/>
                  <a:pt x="5499" y="2360"/>
                </a:cubicBezTo>
                <a:cubicBezTo>
                  <a:pt x="5505" y="2365"/>
                  <a:pt x="5508" y="2365"/>
                  <a:pt x="5515" y="2361"/>
                </a:cubicBezTo>
                <a:cubicBezTo>
                  <a:pt x="5521" y="2356"/>
                  <a:pt x="5522" y="2358"/>
                  <a:pt x="5524" y="2378"/>
                </a:cubicBezTo>
                <a:cubicBezTo>
                  <a:pt x="5525" y="2398"/>
                  <a:pt x="5526" y="2401"/>
                  <a:pt x="5536" y="2398"/>
                </a:cubicBezTo>
                <a:cubicBezTo>
                  <a:pt x="5546" y="2395"/>
                  <a:pt x="5547" y="2397"/>
                  <a:pt x="5554" y="2414"/>
                </a:cubicBezTo>
                <a:cubicBezTo>
                  <a:pt x="5572" y="2465"/>
                  <a:pt x="5593" y="2582"/>
                  <a:pt x="5584" y="2589"/>
                </a:cubicBezTo>
                <a:cubicBezTo>
                  <a:pt x="5584" y="2589"/>
                  <a:pt x="5579" y="2590"/>
                  <a:pt x="5574" y="2589"/>
                </a:cubicBezTo>
                <a:cubicBezTo>
                  <a:pt x="5570" y="2587"/>
                  <a:pt x="5565" y="2581"/>
                  <a:pt x="5563" y="2566"/>
                </a:cubicBezTo>
                <a:cubicBezTo>
                  <a:pt x="5553" y="2498"/>
                  <a:pt x="5544" y="2461"/>
                  <a:pt x="5533" y="2454"/>
                </a:cubicBezTo>
                <a:cubicBezTo>
                  <a:pt x="5523" y="2448"/>
                  <a:pt x="5523" y="2448"/>
                  <a:pt x="5533" y="2442"/>
                </a:cubicBezTo>
                <a:cubicBezTo>
                  <a:pt x="5542" y="2436"/>
                  <a:pt x="5542" y="2433"/>
                  <a:pt x="5536" y="2426"/>
                </a:cubicBezTo>
                <a:cubicBezTo>
                  <a:pt x="5532" y="2421"/>
                  <a:pt x="5527" y="2413"/>
                  <a:pt x="5524" y="2408"/>
                </a:cubicBezTo>
                <a:cubicBezTo>
                  <a:pt x="5521" y="2403"/>
                  <a:pt x="5515" y="2400"/>
                  <a:pt x="5510" y="2401"/>
                </a:cubicBezTo>
                <a:cubicBezTo>
                  <a:pt x="5505" y="2402"/>
                  <a:pt x="5498" y="2397"/>
                  <a:pt x="5494" y="2392"/>
                </a:cubicBezTo>
                <a:cubicBezTo>
                  <a:pt x="5486" y="2380"/>
                  <a:pt x="5470" y="2380"/>
                  <a:pt x="5469" y="2392"/>
                </a:cubicBezTo>
                <a:cubicBezTo>
                  <a:pt x="5468" y="2404"/>
                  <a:pt x="5456" y="2402"/>
                  <a:pt x="5449" y="2389"/>
                </a:cubicBezTo>
                <a:cubicBezTo>
                  <a:pt x="5445" y="2382"/>
                  <a:pt x="5439" y="2371"/>
                  <a:pt x="5434" y="2364"/>
                </a:cubicBezTo>
                <a:cubicBezTo>
                  <a:pt x="5426" y="2351"/>
                  <a:pt x="5426" y="2350"/>
                  <a:pt x="5436" y="2344"/>
                </a:cubicBezTo>
                <a:cubicBezTo>
                  <a:pt x="5445" y="2339"/>
                  <a:pt x="5445" y="2338"/>
                  <a:pt x="5439" y="2335"/>
                </a:cubicBezTo>
                <a:cubicBezTo>
                  <a:pt x="5426" y="2329"/>
                  <a:pt x="5402" y="2352"/>
                  <a:pt x="5401" y="2372"/>
                </a:cubicBezTo>
                <a:cubicBezTo>
                  <a:pt x="5401" y="2386"/>
                  <a:pt x="5398" y="2390"/>
                  <a:pt x="5388" y="2392"/>
                </a:cubicBezTo>
                <a:cubicBezTo>
                  <a:pt x="5371" y="2396"/>
                  <a:pt x="5371" y="2413"/>
                  <a:pt x="5388" y="2423"/>
                </a:cubicBezTo>
                <a:cubicBezTo>
                  <a:pt x="5394" y="2427"/>
                  <a:pt x="5398" y="2432"/>
                  <a:pt x="5400" y="2438"/>
                </a:cubicBezTo>
                <a:cubicBezTo>
                  <a:pt x="5399" y="2451"/>
                  <a:pt x="5409" y="2460"/>
                  <a:pt x="5423" y="2458"/>
                </a:cubicBezTo>
                <a:cubicBezTo>
                  <a:pt x="5437" y="2456"/>
                  <a:pt x="5437" y="2457"/>
                  <a:pt x="5440" y="2465"/>
                </a:cubicBezTo>
                <a:cubicBezTo>
                  <a:pt x="5440" y="2470"/>
                  <a:pt x="5446" y="2485"/>
                  <a:pt x="5450" y="2499"/>
                </a:cubicBezTo>
                <a:cubicBezTo>
                  <a:pt x="5459" y="2524"/>
                  <a:pt x="5455" y="2533"/>
                  <a:pt x="5437" y="2527"/>
                </a:cubicBezTo>
                <a:cubicBezTo>
                  <a:pt x="5432" y="2526"/>
                  <a:pt x="5428" y="2526"/>
                  <a:pt x="5429" y="2527"/>
                </a:cubicBezTo>
                <a:cubicBezTo>
                  <a:pt x="5429" y="2528"/>
                  <a:pt x="5427" y="2529"/>
                  <a:pt x="5425" y="2528"/>
                </a:cubicBezTo>
                <a:cubicBezTo>
                  <a:pt x="5423" y="2528"/>
                  <a:pt x="5424" y="2523"/>
                  <a:pt x="5426" y="2519"/>
                </a:cubicBezTo>
                <a:cubicBezTo>
                  <a:pt x="5431" y="2511"/>
                  <a:pt x="5421" y="2493"/>
                  <a:pt x="5416" y="2501"/>
                </a:cubicBezTo>
                <a:cubicBezTo>
                  <a:pt x="5415" y="2528"/>
                  <a:pt x="5420" y="2555"/>
                  <a:pt x="5432" y="2581"/>
                </a:cubicBezTo>
                <a:cubicBezTo>
                  <a:pt x="5436" y="2590"/>
                  <a:pt x="5439" y="2600"/>
                  <a:pt x="5440" y="2610"/>
                </a:cubicBezTo>
                <a:cubicBezTo>
                  <a:pt x="5440" y="2615"/>
                  <a:pt x="5442" y="2620"/>
                  <a:pt x="5447" y="2624"/>
                </a:cubicBezTo>
                <a:cubicBezTo>
                  <a:pt x="5457" y="2629"/>
                  <a:pt x="5483" y="2721"/>
                  <a:pt x="5490" y="2774"/>
                </a:cubicBezTo>
                <a:cubicBezTo>
                  <a:pt x="5494" y="2801"/>
                  <a:pt x="5494" y="2802"/>
                  <a:pt x="5503" y="2801"/>
                </a:cubicBezTo>
                <a:cubicBezTo>
                  <a:pt x="5512" y="2799"/>
                  <a:pt x="5511" y="2802"/>
                  <a:pt x="5507" y="2811"/>
                </a:cubicBezTo>
                <a:cubicBezTo>
                  <a:pt x="5503" y="2818"/>
                  <a:pt x="5505" y="2825"/>
                  <a:pt x="5512" y="2830"/>
                </a:cubicBezTo>
                <a:cubicBezTo>
                  <a:pt x="5519" y="2837"/>
                  <a:pt x="5519" y="2840"/>
                  <a:pt x="5514" y="2845"/>
                </a:cubicBezTo>
                <a:cubicBezTo>
                  <a:pt x="5505" y="2856"/>
                  <a:pt x="5507" y="2869"/>
                  <a:pt x="5518" y="2878"/>
                </a:cubicBezTo>
                <a:cubicBezTo>
                  <a:pt x="5525" y="2887"/>
                  <a:pt x="5530" y="2898"/>
                  <a:pt x="5532" y="2909"/>
                </a:cubicBezTo>
                <a:cubicBezTo>
                  <a:pt x="5532" y="2920"/>
                  <a:pt x="5536" y="2930"/>
                  <a:pt x="5542" y="2940"/>
                </a:cubicBezTo>
                <a:cubicBezTo>
                  <a:pt x="5554" y="2950"/>
                  <a:pt x="5558" y="2964"/>
                  <a:pt x="5555" y="2977"/>
                </a:cubicBezTo>
                <a:cubicBezTo>
                  <a:pt x="5552" y="2986"/>
                  <a:pt x="5553" y="2989"/>
                  <a:pt x="5561" y="2992"/>
                </a:cubicBezTo>
                <a:cubicBezTo>
                  <a:pt x="5570" y="2994"/>
                  <a:pt x="5573" y="3001"/>
                  <a:pt x="5579" y="3027"/>
                </a:cubicBezTo>
                <a:cubicBezTo>
                  <a:pt x="5582" y="3045"/>
                  <a:pt x="5587" y="3064"/>
                  <a:pt x="5588" y="3070"/>
                </a:cubicBezTo>
                <a:cubicBezTo>
                  <a:pt x="5590" y="3076"/>
                  <a:pt x="5591" y="3083"/>
                  <a:pt x="5591" y="3089"/>
                </a:cubicBezTo>
                <a:cubicBezTo>
                  <a:pt x="5592" y="3094"/>
                  <a:pt x="5599" y="3125"/>
                  <a:pt x="5608" y="3158"/>
                </a:cubicBezTo>
                <a:cubicBezTo>
                  <a:pt x="5617" y="3191"/>
                  <a:pt x="5625" y="3223"/>
                  <a:pt x="5625" y="3229"/>
                </a:cubicBezTo>
                <a:cubicBezTo>
                  <a:pt x="5625" y="3235"/>
                  <a:pt x="5627" y="3244"/>
                  <a:pt x="5628" y="3248"/>
                </a:cubicBezTo>
                <a:cubicBezTo>
                  <a:pt x="5629" y="3253"/>
                  <a:pt x="5631" y="3262"/>
                  <a:pt x="5632" y="3269"/>
                </a:cubicBezTo>
                <a:cubicBezTo>
                  <a:pt x="5634" y="3275"/>
                  <a:pt x="5637" y="3281"/>
                  <a:pt x="5643" y="3286"/>
                </a:cubicBezTo>
                <a:cubicBezTo>
                  <a:pt x="5649" y="3292"/>
                  <a:pt x="5649" y="3294"/>
                  <a:pt x="5642" y="3299"/>
                </a:cubicBezTo>
                <a:cubicBezTo>
                  <a:pt x="5635" y="3303"/>
                  <a:pt x="5634" y="3310"/>
                  <a:pt x="5636" y="3327"/>
                </a:cubicBezTo>
                <a:cubicBezTo>
                  <a:pt x="5637" y="3336"/>
                  <a:pt x="5640" y="3344"/>
                  <a:pt x="5645" y="3352"/>
                </a:cubicBezTo>
                <a:cubicBezTo>
                  <a:pt x="5648" y="3362"/>
                  <a:pt x="5649" y="3372"/>
                  <a:pt x="5646" y="3381"/>
                </a:cubicBezTo>
                <a:cubicBezTo>
                  <a:pt x="5642" y="3409"/>
                  <a:pt x="5650" y="3433"/>
                  <a:pt x="5663" y="3437"/>
                </a:cubicBezTo>
                <a:cubicBezTo>
                  <a:pt x="5675" y="3441"/>
                  <a:pt x="5677" y="3450"/>
                  <a:pt x="5669" y="3458"/>
                </a:cubicBezTo>
                <a:cubicBezTo>
                  <a:pt x="5668" y="3458"/>
                  <a:pt x="5667" y="3459"/>
                  <a:pt x="5667" y="3460"/>
                </a:cubicBezTo>
                <a:cubicBezTo>
                  <a:pt x="5655" y="3467"/>
                  <a:pt x="5656" y="3504"/>
                  <a:pt x="5669" y="3510"/>
                </a:cubicBezTo>
                <a:cubicBezTo>
                  <a:pt x="5676" y="3515"/>
                  <a:pt x="5683" y="3520"/>
                  <a:pt x="5688" y="3526"/>
                </a:cubicBezTo>
                <a:cubicBezTo>
                  <a:pt x="5697" y="3536"/>
                  <a:pt x="5696" y="3538"/>
                  <a:pt x="5685" y="3548"/>
                </a:cubicBezTo>
                <a:cubicBezTo>
                  <a:pt x="5669" y="3560"/>
                  <a:pt x="5669" y="3561"/>
                  <a:pt x="5685" y="3568"/>
                </a:cubicBezTo>
                <a:cubicBezTo>
                  <a:pt x="5704" y="3579"/>
                  <a:pt x="5714" y="3595"/>
                  <a:pt x="5713" y="3612"/>
                </a:cubicBezTo>
                <a:cubicBezTo>
                  <a:pt x="5709" y="3616"/>
                  <a:pt x="5711" y="3620"/>
                  <a:pt x="5717" y="3622"/>
                </a:cubicBezTo>
                <a:cubicBezTo>
                  <a:pt x="5717" y="3622"/>
                  <a:pt x="5717" y="3622"/>
                  <a:pt x="5718" y="3622"/>
                </a:cubicBezTo>
                <a:cubicBezTo>
                  <a:pt x="5729" y="3625"/>
                  <a:pt x="5733" y="3640"/>
                  <a:pt x="5725" y="3644"/>
                </a:cubicBezTo>
                <a:cubicBezTo>
                  <a:pt x="5721" y="3661"/>
                  <a:pt x="5723" y="3676"/>
                  <a:pt x="5729" y="3691"/>
                </a:cubicBezTo>
                <a:cubicBezTo>
                  <a:pt x="5757" y="3818"/>
                  <a:pt x="5762" y="3891"/>
                  <a:pt x="5743" y="3892"/>
                </a:cubicBezTo>
                <a:cubicBezTo>
                  <a:pt x="5734" y="3893"/>
                  <a:pt x="5735" y="3904"/>
                  <a:pt x="5750" y="3985"/>
                </a:cubicBezTo>
                <a:cubicBezTo>
                  <a:pt x="5756" y="4020"/>
                  <a:pt x="5761" y="4033"/>
                  <a:pt x="5769" y="4040"/>
                </a:cubicBezTo>
                <a:cubicBezTo>
                  <a:pt x="5775" y="4045"/>
                  <a:pt x="5779" y="4050"/>
                  <a:pt x="5782" y="4056"/>
                </a:cubicBezTo>
                <a:cubicBezTo>
                  <a:pt x="5788" y="4076"/>
                  <a:pt x="5791" y="4098"/>
                  <a:pt x="5791" y="4120"/>
                </a:cubicBezTo>
                <a:cubicBezTo>
                  <a:pt x="5789" y="4128"/>
                  <a:pt x="5793" y="4135"/>
                  <a:pt x="5803" y="4140"/>
                </a:cubicBezTo>
                <a:cubicBezTo>
                  <a:pt x="5811" y="4144"/>
                  <a:pt x="5817" y="4149"/>
                  <a:pt x="5822" y="4155"/>
                </a:cubicBezTo>
                <a:cubicBezTo>
                  <a:pt x="5833" y="4176"/>
                  <a:pt x="5838" y="4197"/>
                  <a:pt x="5837" y="4220"/>
                </a:cubicBezTo>
                <a:cubicBezTo>
                  <a:pt x="5836" y="4226"/>
                  <a:pt x="5838" y="4231"/>
                  <a:pt x="5842" y="4236"/>
                </a:cubicBezTo>
                <a:cubicBezTo>
                  <a:pt x="5849" y="4242"/>
                  <a:pt x="5850" y="4245"/>
                  <a:pt x="5844" y="4249"/>
                </a:cubicBezTo>
                <a:cubicBezTo>
                  <a:pt x="5836" y="4256"/>
                  <a:pt x="5841" y="4276"/>
                  <a:pt x="5856" y="4295"/>
                </a:cubicBezTo>
                <a:cubicBezTo>
                  <a:pt x="5864" y="4307"/>
                  <a:pt x="5869" y="4319"/>
                  <a:pt x="5872" y="4332"/>
                </a:cubicBezTo>
                <a:cubicBezTo>
                  <a:pt x="5875" y="4345"/>
                  <a:pt x="5880" y="4358"/>
                  <a:pt x="5886" y="4371"/>
                </a:cubicBezTo>
                <a:cubicBezTo>
                  <a:pt x="5892" y="4382"/>
                  <a:pt x="5896" y="4394"/>
                  <a:pt x="5898" y="4406"/>
                </a:cubicBezTo>
                <a:cubicBezTo>
                  <a:pt x="5899" y="4414"/>
                  <a:pt x="5903" y="4421"/>
                  <a:pt x="5910" y="4427"/>
                </a:cubicBezTo>
                <a:cubicBezTo>
                  <a:pt x="5930" y="4437"/>
                  <a:pt x="5937" y="4448"/>
                  <a:pt x="5929" y="4457"/>
                </a:cubicBezTo>
                <a:cubicBezTo>
                  <a:pt x="5924" y="4463"/>
                  <a:pt x="5923" y="4467"/>
                  <a:pt x="5928" y="4469"/>
                </a:cubicBezTo>
                <a:cubicBezTo>
                  <a:pt x="5932" y="4473"/>
                  <a:pt x="5934" y="4479"/>
                  <a:pt x="5932" y="4485"/>
                </a:cubicBezTo>
                <a:cubicBezTo>
                  <a:pt x="5929" y="4491"/>
                  <a:pt x="5931" y="4497"/>
                  <a:pt x="5936" y="4502"/>
                </a:cubicBezTo>
                <a:cubicBezTo>
                  <a:pt x="5940" y="4503"/>
                  <a:pt x="5941" y="4506"/>
                  <a:pt x="5940" y="4509"/>
                </a:cubicBezTo>
                <a:cubicBezTo>
                  <a:pt x="5940" y="4517"/>
                  <a:pt x="5943" y="4525"/>
                  <a:pt x="5948" y="4532"/>
                </a:cubicBezTo>
                <a:cubicBezTo>
                  <a:pt x="5962" y="4557"/>
                  <a:pt x="5974" y="4582"/>
                  <a:pt x="5984" y="4608"/>
                </a:cubicBezTo>
                <a:cubicBezTo>
                  <a:pt x="5997" y="4641"/>
                  <a:pt x="6010" y="4654"/>
                  <a:pt x="6027" y="4653"/>
                </a:cubicBezTo>
                <a:cubicBezTo>
                  <a:pt x="6045" y="4651"/>
                  <a:pt x="6051" y="4641"/>
                  <a:pt x="6043" y="4630"/>
                </a:cubicBezTo>
                <a:cubicBezTo>
                  <a:pt x="6038" y="4622"/>
                  <a:pt x="6034" y="4613"/>
                  <a:pt x="6031" y="4604"/>
                </a:cubicBezTo>
                <a:cubicBezTo>
                  <a:pt x="6027" y="4593"/>
                  <a:pt x="6021" y="4577"/>
                  <a:pt x="6017" y="4570"/>
                </a:cubicBezTo>
                <a:cubicBezTo>
                  <a:pt x="6014" y="4562"/>
                  <a:pt x="6008" y="4546"/>
                  <a:pt x="6005" y="4534"/>
                </a:cubicBezTo>
                <a:cubicBezTo>
                  <a:pt x="6003" y="4524"/>
                  <a:pt x="5999" y="4514"/>
                  <a:pt x="5994" y="4504"/>
                </a:cubicBezTo>
                <a:cubicBezTo>
                  <a:pt x="5989" y="4494"/>
                  <a:pt x="5985" y="4483"/>
                  <a:pt x="5981" y="4472"/>
                </a:cubicBezTo>
                <a:cubicBezTo>
                  <a:pt x="5977" y="4459"/>
                  <a:pt x="5966" y="4432"/>
                  <a:pt x="5958" y="4413"/>
                </a:cubicBezTo>
                <a:cubicBezTo>
                  <a:pt x="5937" y="4367"/>
                  <a:pt x="5937" y="4336"/>
                  <a:pt x="5957" y="4349"/>
                </a:cubicBezTo>
                <a:cubicBezTo>
                  <a:pt x="5973" y="4381"/>
                  <a:pt x="5986" y="4413"/>
                  <a:pt x="5994" y="4447"/>
                </a:cubicBezTo>
                <a:cubicBezTo>
                  <a:pt x="5998" y="4459"/>
                  <a:pt x="6004" y="4471"/>
                  <a:pt x="6014" y="4483"/>
                </a:cubicBezTo>
                <a:cubicBezTo>
                  <a:pt x="6020" y="4488"/>
                  <a:pt x="6024" y="4495"/>
                  <a:pt x="6022" y="4503"/>
                </a:cubicBezTo>
                <a:cubicBezTo>
                  <a:pt x="6021" y="4520"/>
                  <a:pt x="6025" y="4538"/>
                  <a:pt x="6036" y="4553"/>
                </a:cubicBezTo>
                <a:cubicBezTo>
                  <a:pt x="6042" y="4559"/>
                  <a:pt x="6045" y="4566"/>
                  <a:pt x="6046" y="4573"/>
                </a:cubicBezTo>
                <a:cubicBezTo>
                  <a:pt x="6049" y="4586"/>
                  <a:pt x="6054" y="4599"/>
                  <a:pt x="6060" y="4612"/>
                </a:cubicBezTo>
                <a:cubicBezTo>
                  <a:pt x="6066" y="4624"/>
                  <a:pt x="6071" y="4636"/>
                  <a:pt x="6071" y="4639"/>
                </a:cubicBezTo>
                <a:cubicBezTo>
                  <a:pt x="6072" y="4642"/>
                  <a:pt x="6073" y="4652"/>
                  <a:pt x="6074" y="4661"/>
                </a:cubicBezTo>
                <a:cubicBezTo>
                  <a:pt x="6077" y="4681"/>
                  <a:pt x="6071" y="4686"/>
                  <a:pt x="6056" y="4674"/>
                </a:cubicBezTo>
                <a:cubicBezTo>
                  <a:pt x="6050" y="4669"/>
                  <a:pt x="6040" y="4666"/>
                  <a:pt x="6034" y="4667"/>
                </a:cubicBezTo>
                <a:cubicBezTo>
                  <a:pt x="6028" y="4667"/>
                  <a:pt x="6024" y="4671"/>
                  <a:pt x="6032" y="4697"/>
                </a:cubicBezTo>
                <a:cubicBezTo>
                  <a:pt x="6037" y="4717"/>
                  <a:pt x="6038" y="4727"/>
                  <a:pt x="6033" y="4727"/>
                </a:cubicBezTo>
                <a:cubicBezTo>
                  <a:pt x="6029" y="4728"/>
                  <a:pt x="6029" y="4730"/>
                  <a:pt x="6032" y="4731"/>
                </a:cubicBezTo>
                <a:cubicBezTo>
                  <a:pt x="6037" y="4739"/>
                  <a:pt x="6041" y="4747"/>
                  <a:pt x="6043" y="4756"/>
                </a:cubicBezTo>
                <a:cubicBezTo>
                  <a:pt x="6045" y="4764"/>
                  <a:pt x="6049" y="4772"/>
                  <a:pt x="6056" y="4780"/>
                </a:cubicBezTo>
                <a:cubicBezTo>
                  <a:pt x="6061" y="4782"/>
                  <a:pt x="6066" y="4790"/>
                  <a:pt x="6092" y="4835"/>
                </a:cubicBezTo>
                <a:cubicBezTo>
                  <a:pt x="6106" y="4860"/>
                  <a:pt x="6119" y="4915"/>
                  <a:pt x="6113" y="4923"/>
                </a:cubicBezTo>
                <a:cubicBezTo>
                  <a:pt x="6111" y="4926"/>
                  <a:pt x="6111" y="4930"/>
                  <a:pt x="6115" y="4933"/>
                </a:cubicBezTo>
                <a:cubicBezTo>
                  <a:pt x="6118" y="4937"/>
                  <a:pt x="6121" y="4941"/>
                  <a:pt x="6124" y="4945"/>
                </a:cubicBezTo>
                <a:cubicBezTo>
                  <a:pt x="6125" y="4948"/>
                  <a:pt x="6134" y="4958"/>
                  <a:pt x="6142" y="4969"/>
                </a:cubicBezTo>
                <a:cubicBezTo>
                  <a:pt x="6160" y="4990"/>
                  <a:pt x="6164" y="5000"/>
                  <a:pt x="6156" y="5005"/>
                </a:cubicBezTo>
                <a:cubicBezTo>
                  <a:pt x="6152" y="5010"/>
                  <a:pt x="6151" y="5016"/>
                  <a:pt x="6153" y="5022"/>
                </a:cubicBezTo>
                <a:cubicBezTo>
                  <a:pt x="6153" y="5031"/>
                  <a:pt x="6162" y="5039"/>
                  <a:pt x="6175" y="5042"/>
                </a:cubicBezTo>
                <a:lnTo>
                  <a:pt x="6194" y="5049"/>
                </a:lnTo>
                <a:lnTo>
                  <a:pt x="6205" y="5099"/>
                </a:lnTo>
                <a:cubicBezTo>
                  <a:pt x="6208" y="5119"/>
                  <a:pt x="6214" y="5137"/>
                  <a:pt x="6223" y="5155"/>
                </a:cubicBezTo>
                <a:cubicBezTo>
                  <a:pt x="6230" y="5166"/>
                  <a:pt x="6235" y="5178"/>
                  <a:pt x="6238" y="5191"/>
                </a:cubicBezTo>
                <a:cubicBezTo>
                  <a:pt x="6241" y="5212"/>
                  <a:pt x="6249" y="5232"/>
                  <a:pt x="6264" y="5250"/>
                </a:cubicBezTo>
                <a:cubicBezTo>
                  <a:pt x="6270" y="5256"/>
                  <a:pt x="6273" y="5264"/>
                  <a:pt x="6274" y="5271"/>
                </a:cubicBezTo>
                <a:cubicBezTo>
                  <a:pt x="6275" y="5278"/>
                  <a:pt x="6277" y="5285"/>
                  <a:pt x="6281" y="5292"/>
                </a:cubicBezTo>
                <a:cubicBezTo>
                  <a:pt x="6283" y="5296"/>
                  <a:pt x="6288" y="5307"/>
                  <a:pt x="6291" y="5315"/>
                </a:cubicBezTo>
                <a:cubicBezTo>
                  <a:pt x="6295" y="5323"/>
                  <a:pt x="6306" y="5344"/>
                  <a:pt x="6316" y="5362"/>
                </a:cubicBezTo>
                <a:cubicBezTo>
                  <a:pt x="6327" y="5376"/>
                  <a:pt x="6333" y="5391"/>
                  <a:pt x="6335" y="5408"/>
                </a:cubicBezTo>
                <a:cubicBezTo>
                  <a:pt x="6335" y="5417"/>
                  <a:pt x="6337" y="5423"/>
                  <a:pt x="6341" y="5424"/>
                </a:cubicBezTo>
                <a:cubicBezTo>
                  <a:pt x="6345" y="5425"/>
                  <a:pt x="6348" y="5431"/>
                  <a:pt x="6347" y="5439"/>
                </a:cubicBezTo>
                <a:cubicBezTo>
                  <a:pt x="6346" y="5447"/>
                  <a:pt x="6348" y="5454"/>
                  <a:pt x="6355" y="5460"/>
                </a:cubicBezTo>
                <a:cubicBezTo>
                  <a:pt x="6371" y="5487"/>
                  <a:pt x="6380" y="5516"/>
                  <a:pt x="6383" y="5546"/>
                </a:cubicBezTo>
                <a:cubicBezTo>
                  <a:pt x="6384" y="5552"/>
                  <a:pt x="6387" y="5559"/>
                  <a:pt x="6392" y="5565"/>
                </a:cubicBezTo>
                <a:cubicBezTo>
                  <a:pt x="6411" y="5589"/>
                  <a:pt x="6423" y="5615"/>
                  <a:pt x="6427" y="5643"/>
                </a:cubicBezTo>
                <a:cubicBezTo>
                  <a:pt x="6426" y="5656"/>
                  <a:pt x="6432" y="5668"/>
                  <a:pt x="6442" y="5677"/>
                </a:cubicBezTo>
                <a:cubicBezTo>
                  <a:pt x="6455" y="5686"/>
                  <a:pt x="6458" y="5700"/>
                  <a:pt x="6449" y="5712"/>
                </a:cubicBezTo>
                <a:cubicBezTo>
                  <a:pt x="6441" y="5720"/>
                  <a:pt x="6444" y="5749"/>
                  <a:pt x="6453" y="5751"/>
                </a:cubicBezTo>
                <a:cubicBezTo>
                  <a:pt x="6458" y="5756"/>
                  <a:pt x="6460" y="5762"/>
                  <a:pt x="6460" y="5768"/>
                </a:cubicBezTo>
                <a:cubicBezTo>
                  <a:pt x="6461" y="5778"/>
                  <a:pt x="6465" y="5788"/>
                  <a:pt x="6470" y="5797"/>
                </a:cubicBezTo>
                <a:cubicBezTo>
                  <a:pt x="6477" y="5804"/>
                  <a:pt x="6477" y="5814"/>
                  <a:pt x="6471" y="5822"/>
                </a:cubicBezTo>
                <a:cubicBezTo>
                  <a:pt x="6465" y="5833"/>
                  <a:pt x="6466" y="5841"/>
                  <a:pt x="6475" y="5870"/>
                </a:cubicBezTo>
                <a:cubicBezTo>
                  <a:pt x="6481" y="5888"/>
                  <a:pt x="6486" y="5905"/>
                  <a:pt x="6486" y="5906"/>
                </a:cubicBezTo>
                <a:cubicBezTo>
                  <a:pt x="6488" y="5915"/>
                  <a:pt x="6491" y="5924"/>
                  <a:pt x="6496" y="5932"/>
                </a:cubicBezTo>
                <a:cubicBezTo>
                  <a:pt x="6503" y="5946"/>
                  <a:pt x="6509" y="5961"/>
                  <a:pt x="6513" y="5977"/>
                </a:cubicBezTo>
                <a:cubicBezTo>
                  <a:pt x="6528" y="6034"/>
                  <a:pt x="6546" y="6083"/>
                  <a:pt x="6551" y="6084"/>
                </a:cubicBezTo>
                <a:cubicBezTo>
                  <a:pt x="6557" y="6085"/>
                  <a:pt x="6556" y="6084"/>
                  <a:pt x="6553" y="6081"/>
                </a:cubicBezTo>
                <a:cubicBezTo>
                  <a:pt x="6551" y="6078"/>
                  <a:pt x="6560" y="6030"/>
                  <a:pt x="6571" y="6054"/>
                </a:cubicBezTo>
                <a:cubicBezTo>
                  <a:pt x="6583" y="6078"/>
                  <a:pt x="6616" y="6182"/>
                  <a:pt x="6635" y="6221"/>
                </a:cubicBezTo>
                <a:cubicBezTo>
                  <a:pt x="6642" y="6235"/>
                  <a:pt x="6648" y="6249"/>
                  <a:pt x="6652" y="6264"/>
                </a:cubicBezTo>
                <a:cubicBezTo>
                  <a:pt x="6655" y="6275"/>
                  <a:pt x="6660" y="6287"/>
                  <a:pt x="6666" y="6298"/>
                </a:cubicBezTo>
                <a:cubicBezTo>
                  <a:pt x="6674" y="6311"/>
                  <a:pt x="6683" y="6330"/>
                  <a:pt x="6687" y="6340"/>
                </a:cubicBezTo>
                <a:cubicBezTo>
                  <a:pt x="6690" y="6350"/>
                  <a:pt x="6696" y="6359"/>
                  <a:pt x="6702" y="6368"/>
                </a:cubicBezTo>
                <a:cubicBezTo>
                  <a:pt x="6711" y="6381"/>
                  <a:pt x="6717" y="6395"/>
                  <a:pt x="6720" y="6410"/>
                </a:cubicBezTo>
                <a:cubicBezTo>
                  <a:pt x="6721" y="6413"/>
                  <a:pt x="6722" y="6416"/>
                  <a:pt x="6723" y="6419"/>
                </a:cubicBezTo>
                <a:lnTo>
                  <a:pt x="6724" y="6421"/>
                </a:lnTo>
                <a:lnTo>
                  <a:pt x="6724" y="6473"/>
                </a:lnTo>
                <a:lnTo>
                  <a:pt x="6723" y="6471"/>
                </a:lnTo>
                <a:cubicBezTo>
                  <a:pt x="6719" y="6464"/>
                  <a:pt x="6716" y="6457"/>
                  <a:pt x="6715" y="6450"/>
                </a:cubicBezTo>
                <a:cubicBezTo>
                  <a:pt x="6712" y="6442"/>
                  <a:pt x="6706" y="6434"/>
                  <a:pt x="6698" y="6427"/>
                </a:cubicBezTo>
                <a:cubicBezTo>
                  <a:pt x="6690" y="6419"/>
                  <a:pt x="6684" y="6411"/>
                  <a:pt x="6680" y="6402"/>
                </a:cubicBezTo>
                <a:cubicBezTo>
                  <a:pt x="6678" y="6393"/>
                  <a:pt x="6675" y="6384"/>
                  <a:pt x="6671" y="6376"/>
                </a:cubicBezTo>
                <a:cubicBezTo>
                  <a:pt x="6667" y="6368"/>
                  <a:pt x="6664" y="6360"/>
                  <a:pt x="6662" y="6352"/>
                </a:cubicBezTo>
                <a:cubicBezTo>
                  <a:pt x="6657" y="6332"/>
                  <a:pt x="6646" y="6312"/>
                  <a:pt x="6629" y="6295"/>
                </a:cubicBezTo>
                <a:cubicBezTo>
                  <a:pt x="6622" y="6293"/>
                  <a:pt x="6621" y="6292"/>
                  <a:pt x="6627" y="6291"/>
                </a:cubicBezTo>
                <a:cubicBezTo>
                  <a:pt x="6632" y="6290"/>
                  <a:pt x="6633" y="6287"/>
                  <a:pt x="6630" y="6281"/>
                </a:cubicBezTo>
                <a:cubicBezTo>
                  <a:pt x="6628" y="6275"/>
                  <a:pt x="6624" y="6272"/>
                  <a:pt x="6621" y="6273"/>
                </a:cubicBezTo>
                <a:cubicBezTo>
                  <a:pt x="6610" y="6277"/>
                  <a:pt x="6646" y="6392"/>
                  <a:pt x="6664" y="6410"/>
                </a:cubicBezTo>
                <a:cubicBezTo>
                  <a:pt x="6668" y="6414"/>
                  <a:pt x="6671" y="6418"/>
                  <a:pt x="6673" y="6422"/>
                </a:cubicBezTo>
                <a:cubicBezTo>
                  <a:pt x="6673" y="6424"/>
                  <a:pt x="6680" y="6443"/>
                  <a:pt x="6689" y="6465"/>
                </a:cubicBezTo>
                <a:cubicBezTo>
                  <a:pt x="6699" y="6486"/>
                  <a:pt x="6712" y="6517"/>
                  <a:pt x="6718" y="6533"/>
                </a:cubicBezTo>
                <a:cubicBezTo>
                  <a:pt x="6719" y="6537"/>
                  <a:pt x="6720" y="6540"/>
                  <a:pt x="6722" y="6543"/>
                </a:cubicBezTo>
                <a:lnTo>
                  <a:pt x="6724" y="6548"/>
                </a:lnTo>
                <a:lnTo>
                  <a:pt x="6724" y="6614"/>
                </a:lnTo>
                <a:lnTo>
                  <a:pt x="6716" y="6599"/>
                </a:lnTo>
                <a:cubicBezTo>
                  <a:pt x="6710" y="6587"/>
                  <a:pt x="6704" y="6576"/>
                  <a:pt x="6701" y="6569"/>
                </a:cubicBezTo>
                <a:cubicBezTo>
                  <a:pt x="6694" y="6554"/>
                  <a:pt x="6687" y="6537"/>
                  <a:pt x="6684" y="6532"/>
                </a:cubicBezTo>
                <a:cubicBezTo>
                  <a:pt x="6681" y="6526"/>
                  <a:pt x="6674" y="6511"/>
                  <a:pt x="6668" y="6498"/>
                </a:cubicBezTo>
                <a:cubicBezTo>
                  <a:pt x="6656" y="6474"/>
                  <a:pt x="6640" y="6458"/>
                  <a:pt x="6630" y="6460"/>
                </a:cubicBezTo>
                <a:cubicBezTo>
                  <a:pt x="6620" y="6461"/>
                  <a:pt x="6625" y="6471"/>
                  <a:pt x="6642" y="6506"/>
                </a:cubicBezTo>
                <a:cubicBezTo>
                  <a:pt x="6650" y="6523"/>
                  <a:pt x="6660" y="6548"/>
                  <a:pt x="6665" y="6562"/>
                </a:cubicBezTo>
                <a:cubicBezTo>
                  <a:pt x="6673" y="6592"/>
                  <a:pt x="6686" y="6621"/>
                  <a:pt x="6704" y="6649"/>
                </a:cubicBezTo>
                <a:cubicBezTo>
                  <a:pt x="6708" y="6652"/>
                  <a:pt x="6709" y="6655"/>
                  <a:pt x="6708" y="6657"/>
                </a:cubicBezTo>
                <a:cubicBezTo>
                  <a:pt x="6706" y="6658"/>
                  <a:pt x="6708" y="6662"/>
                  <a:pt x="6714" y="6666"/>
                </a:cubicBezTo>
                <a:cubicBezTo>
                  <a:pt x="6718" y="6669"/>
                  <a:pt x="6721" y="6672"/>
                  <a:pt x="6724" y="6676"/>
                </a:cubicBezTo>
                <a:lnTo>
                  <a:pt x="6724" y="6676"/>
                </a:lnTo>
                <a:lnTo>
                  <a:pt x="6724" y="6748"/>
                </a:lnTo>
                <a:lnTo>
                  <a:pt x="6722" y="6746"/>
                </a:lnTo>
                <a:cubicBezTo>
                  <a:pt x="6720" y="6741"/>
                  <a:pt x="6718" y="6738"/>
                  <a:pt x="6716" y="6735"/>
                </a:cubicBezTo>
                <a:cubicBezTo>
                  <a:pt x="6711" y="6728"/>
                  <a:pt x="6705" y="6719"/>
                  <a:pt x="6703" y="6715"/>
                </a:cubicBezTo>
                <a:cubicBezTo>
                  <a:pt x="6701" y="6712"/>
                  <a:pt x="6691" y="6698"/>
                  <a:pt x="6682" y="6685"/>
                </a:cubicBezTo>
                <a:cubicBezTo>
                  <a:pt x="6658" y="6650"/>
                  <a:pt x="6640" y="6613"/>
                  <a:pt x="6626" y="6575"/>
                </a:cubicBezTo>
                <a:cubicBezTo>
                  <a:pt x="6605" y="6523"/>
                  <a:pt x="6599" y="6511"/>
                  <a:pt x="6586" y="6501"/>
                </a:cubicBezTo>
                <a:cubicBezTo>
                  <a:pt x="6574" y="6482"/>
                  <a:pt x="6566" y="6462"/>
                  <a:pt x="6563" y="6442"/>
                </a:cubicBezTo>
                <a:cubicBezTo>
                  <a:pt x="6559" y="6422"/>
                  <a:pt x="6552" y="6403"/>
                  <a:pt x="6543" y="6384"/>
                </a:cubicBezTo>
                <a:cubicBezTo>
                  <a:pt x="6536" y="6374"/>
                  <a:pt x="6532" y="6363"/>
                  <a:pt x="6529" y="6352"/>
                </a:cubicBezTo>
                <a:cubicBezTo>
                  <a:pt x="6527" y="6342"/>
                  <a:pt x="6523" y="6333"/>
                  <a:pt x="6516" y="6324"/>
                </a:cubicBezTo>
                <a:cubicBezTo>
                  <a:pt x="6510" y="6318"/>
                  <a:pt x="6506" y="6311"/>
                  <a:pt x="6503" y="6304"/>
                </a:cubicBezTo>
                <a:cubicBezTo>
                  <a:pt x="6499" y="6296"/>
                  <a:pt x="6492" y="6283"/>
                  <a:pt x="6488" y="6274"/>
                </a:cubicBezTo>
                <a:cubicBezTo>
                  <a:pt x="6485" y="6268"/>
                  <a:pt x="6481" y="6261"/>
                  <a:pt x="6474" y="6256"/>
                </a:cubicBezTo>
                <a:cubicBezTo>
                  <a:pt x="6467" y="6247"/>
                  <a:pt x="6463" y="6237"/>
                  <a:pt x="6462" y="6227"/>
                </a:cubicBezTo>
                <a:cubicBezTo>
                  <a:pt x="6461" y="6217"/>
                  <a:pt x="6458" y="6207"/>
                  <a:pt x="6452" y="6198"/>
                </a:cubicBezTo>
                <a:cubicBezTo>
                  <a:pt x="6448" y="6192"/>
                  <a:pt x="6447" y="6185"/>
                  <a:pt x="6448" y="6178"/>
                </a:cubicBezTo>
                <a:cubicBezTo>
                  <a:pt x="6450" y="6168"/>
                  <a:pt x="6446" y="6158"/>
                  <a:pt x="6436" y="6151"/>
                </a:cubicBezTo>
                <a:cubicBezTo>
                  <a:pt x="6426" y="6140"/>
                  <a:pt x="6419" y="6127"/>
                  <a:pt x="6416" y="6114"/>
                </a:cubicBezTo>
                <a:cubicBezTo>
                  <a:pt x="6411" y="6100"/>
                  <a:pt x="6403" y="6079"/>
                  <a:pt x="6397" y="6068"/>
                </a:cubicBezTo>
                <a:cubicBezTo>
                  <a:pt x="6388" y="6051"/>
                  <a:pt x="6387" y="6046"/>
                  <a:pt x="6393" y="6036"/>
                </a:cubicBezTo>
                <a:cubicBezTo>
                  <a:pt x="6397" y="6026"/>
                  <a:pt x="6398" y="6015"/>
                  <a:pt x="6396" y="6006"/>
                </a:cubicBezTo>
                <a:cubicBezTo>
                  <a:pt x="6397" y="5993"/>
                  <a:pt x="6387" y="5983"/>
                  <a:pt x="6369" y="5978"/>
                </a:cubicBezTo>
                <a:cubicBezTo>
                  <a:pt x="6342" y="5971"/>
                  <a:pt x="6329" y="5952"/>
                  <a:pt x="6340" y="5933"/>
                </a:cubicBezTo>
                <a:cubicBezTo>
                  <a:pt x="6340" y="5925"/>
                  <a:pt x="6338" y="5917"/>
                  <a:pt x="6333" y="5909"/>
                </a:cubicBezTo>
                <a:cubicBezTo>
                  <a:pt x="6327" y="5900"/>
                  <a:pt x="6325" y="5890"/>
                  <a:pt x="6327" y="5880"/>
                </a:cubicBezTo>
                <a:cubicBezTo>
                  <a:pt x="6330" y="5871"/>
                  <a:pt x="6327" y="5861"/>
                  <a:pt x="6317" y="5855"/>
                </a:cubicBezTo>
                <a:cubicBezTo>
                  <a:pt x="6306" y="5846"/>
                  <a:pt x="6298" y="5828"/>
                  <a:pt x="6287" y="5789"/>
                </a:cubicBezTo>
                <a:cubicBezTo>
                  <a:pt x="6286" y="5782"/>
                  <a:pt x="6245" y="5776"/>
                  <a:pt x="6237" y="5781"/>
                </a:cubicBezTo>
                <a:cubicBezTo>
                  <a:pt x="6234" y="5790"/>
                  <a:pt x="6235" y="5800"/>
                  <a:pt x="6240" y="5808"/>
                </a:cubicBezTo>
                <a:cubicBezTo>
                  <a:pt x="6244" y="5822"/>
                  <a:pt x="6256" y="5864"/>
                  <a:pt x="6267" y="5902"/>
                </a:cubicBezTo>
                <a:cubicBezTo>
                  <a:pt x="6277" y="5940"/>
                  <a:pt x="6291" y="5983"/>
                  <a:pt x="6297" y="5998"/>
                </a:cubicBezTo>
                <a:cubicBezTo>
                  <a:pt x="6325" y="6061"/>
                  <a:pt x="6335" y="6090"/>
                  <a:pt x="6333" y="6093"/>
                </a:cubicBezTo>
                <a:cubicBezTo>
                  <a:pt x="6334" y="6099"/>
                  <a:pt x="6337" y="6106"/>
                  <a:pt x="6342" y="6111"/>
                </a:cubicBezTo>
                <a:cubicBezTo>
                  <a:pt x="6348" y="6117"/>
                  <a:pt x="6351" y="6123"/>
                  <a:pt x="6352" y="6130"/>
                </a:cubicBezTo>
                <a:cubicBezTo>
                  <a:pt x="6350" y="6131"/>
                  <a:pt x="6352" y="6134"/>
                  <a:pt x="6356" y="6136"/>
                </a:cubicBezTo>
                <a:cubicBezTo>
                  <a:pt x="6366" y="6148"/>
                  <a:pt x="6370" y="6163"/>
                  <a:pt x="6367" y="6177"/>
                </a:cubicBezTo>
                <a:cubicBezTo>
                  <a:pt x="6365" y="6179"/>
                  <a:pt x="6364" y="6178"/>
                  <a:pt x="6363" y="6174"/>
                </a:cubicBezTo>
                <a:cubicBezTo>
                  <a:pt x="6361" y="6168"/>
                  <a:pt x="6357" y="6163"/>
                  <a:pt x="6351" y="6158"/>
                </a:cubicBezTo>
                <a:cubicBezTo>
                  <a:pt x="6346" y="6153"/>
                  <a:pt x="6341" y="6148"/>
                  <a:pt x="6337" y="6142"/>
                </a:cubicBezTo>
                <a:cubicBezTo>
                  <a:pt x="6329" y="6130"/>
                  <a:pt x="6337" y="6163"/>
                  <a:pt x="6350" y="6197"/>
                </a:cubicBezTo>
                <a:cubicBezTo>
                  <a:pt x="6357" y="6216"/>
                  <a:pt x="6365" y="6238"/>
                  <a:pt x="6368" y="6247"/>
                </a:cubicBezTo>
                <a:cubicBezTo>
                  <a:pt x="6371" y="6255"/>
                  <a:pt x="6381" y="6281"/>
                  <a:pt x="6391" y="6304"/>
                </a:cubicBezTo>
                <a:cubicBezTo>
                  <a:pt x="6424" y="6379"/>
                  <a:pt x="6432" y="6396"/>
                  <a:pt x="6436" y="6408"/>
                </a:cubicBezTo>
                <a:cubicBezTo>
                  <a:pt x="6438" y="6414"/>
                  <a:pt x="6443" y="6427"/>
                  <a:pt x="6447" y="6436"/>
                </a:cubicBezTo>
                <a:lnTo>
                  <a:pt x="6460" y="6467"/>
                </a:lnTo>
                <a:cubicBezTo>
                  <a:pt x="6463" y="6474"/>
                  <a:pt x="6473" y="6498"/>
                  <a:pt x="6482" y="6519"/>
                </a:cubicBezTo>
                <a:cubicBezTo>
                  <a:pt x="6492" y="6540"/>
                  <a:pt x="6505" y="6581"/>
                  <a:pt x="6512" y="6611"/>
                </a:cubicBezTo>
                <a:cubicBezTo>
                  <a:pt x="6518" y="6644"/>
                  <a:pt x="6528" y="6676"/>
                  <a:pt x="6542" y="6707"/>
                </a:cubicBezTo>
                <a:cubicBezTo>
                  <a:pt x="6550" y="6721"/>
                  <a:pt x="6570" y="6767"/>
                  <a:pt x="6577" y="6786"/>
                </a:cubicBezTo>
                <a:cubicBezTo>
                  <a:pt x="6588" y="6816"/>
                  <a:pt x="6601" y="6845"/>
                  <a:pt x="6618" y="6874"/>
                </a:cubicBezTo>
                <a:cubicBezTo>
                  <a:pt x="6635" y="6902"/>
                  <a:pt x="6649" y="6932"/>
                  <a:pt x="6658" y="6962"/>
                </a:cubicBezTo>
                <a:cubicBezTo>
                  <a:pt x="6663" y="7020"/>
                  <a:pt x="6683" y="7090"/>
                  <a:pt x="6696" y="7101"/>
                </a:cubicBezTo>
                <a:cubicBezTo>
                  <a:pt x="6706" y="7112"/>
                  <a:pt x="6712" y="7125"/>
                  <a:pt x="6712" y="7139"/>
                </a:cubicBezTo>
                <a:cubicBezTo>
                  <a:pt x="6715" y="7151"/>
                  <a:pt x="6718" y="7163"/>
                  <a:pt x="6721" y="7174"/>
                </a:cubicBezTo>
                <a:lnTo>
                  <a:pt x="6724" y="7182"/>
                </a:lnTo>
                <a:lnTo>
                  <a:pt x="6724" y="8037"/>
                </a:lnTo>
                <a:lnTo>
                  <a:pt x="6723" y="8036"/>
                </a:lnTo>
                <a:cubicBezTo>
                  <a:pt x="6718" y="8027"/>
                  <a:pt x="6711" y="8012"/>
                  <a:pt x="6707" y="8003"/>
                </a:cubicBezTo>
                <a:cubicBezTo>
                  <a:pt x="6702" y="7994"/>
                  <a:pt x="6698" y="7984"/>
                  <a:pt x="6696" y="7981"/>
                </a:cubicBezTo>
                <a:cubicBezTo>
                  <a:pt x="6695" y="7978"/>
                  <a:pt x="6684" y="7955"/>
                  <a:pt x="6672" y="7930"/>
                </a:cubicBezTo>
                <a:cubicBezTo>
                  <a:pt x="6660" y="7904"/>
                  <a:pt x="6648" y="7882"/>
                  <a:pt x="6647" y="7881"/>
                </a:cubicBezTo>
                <a:cubicBezTo>
                  <a:pt x="6645" y="7880"/>
                  <a:pt x="6639" y="7880"/>
                  <a:pt x="6633" y="7881"/>
                </a:cubicBezTo>
                <a:cubicBezTo>
                  <a:pt x="6628" y="7883"/>
                  <a:pt x="6624" y="7888"/>
                  <a:pt x="6629" y="7917"/>
                </a:cubicBezTo>
                <a:cubicBezTo>
                  <a:pt x="6631" y="7935"/>
                  <a:pt x="6644" y="7978"/>
                  <a:pt x="6656" y="8012"/>
                </a:cubicBezTo>
                <a:cubicBezTo>
                  <a:pt x="6667" y="8046"/>
                  <a:pt x="6680" y="8089"/>
                  <a:pt x="6685" y="8108"/>
                </a:cubicBezTo>
                <a:cubicBezTo>
                  <a:pt x="6687" y="8122"/>
                  <a:pt x="6693" y="8135"/>
                  <a:pt x="6702" y="8148"/>
                </a:cubicBezTo>
                <a:cubicBezTo>
                  <a:pt x="6708" y="8153"/>
                  <a:pt x="6715" y="8162"/>
                  <a:pt x="6723" y="8179"/>
                </a:cubicBezTo>
                <a:lnTo>
                  <a:pt x="6724" y="8180"/>
                </a:lnTo>
                <a:lnTo>
                  <a:pt x="6724" y="8287"/>
                </a:lnTo>
                <a:lnTo>
                  <a:pt x="6722" y="8285"/>
                </a:lnTo>
                <a:cubicBezTo>
                  <a:pt x="6721" y="8283"/>
                  <a:pt x="6720" y="8281"/>
                  <a:pt x="6718" y="8279"/>
                </a:cubicBezTo>
                <a:cubicBezTo>
                  <a:pt x="6712" y="8270"/>
                  <a:pt x="6696" y="8249"/>
                  <a:pt x="6683" y="8234"/>
                </a:cubicBezTo>
                <a:cubicBezTo>
                  <a:pt x="6672" y="8222"/>
                  <a:pt x="6664" y="8209"/>
                  <a:pt x="6658" y="8195"/>
                </a:cubicBezTo>
                <a:cubicBezTo>
                  <a:pt x="6655" y="8178"/>
                  <a:pt x="6641" y="8167"/>
                  <a:pt x="6627" y="8169"/>
                </a:cubicBezTo>
                <a:cubicBezTo>
                  <a:pt x="6613" y="8171"/>
                  <a:pt x="6616" y="8172"/>
                  <a:pt x="6623" y="8192"/>
                </a:cubicBezTo>
                <a:cubicBezTo>
                  <a:pt x="6628" y="8203"/>
                  <a:pt x="6636" y="8223"/>
                  <a:pt x="6642" y="8235"/>
                </a:cubicBezTo>
                <a:cubicBezTo>
                  <a:pt x="6648" y="8246"/>
                  <a:pt x="6657" y="8268"/>
                  <a:pt x="6663" y="8283"/>
                </a:cubicBezTo>
                <a:cubicBezTo>
                  <a:pt x="6676" y="8310"/>
                  <a:pt x="6693" y="8335"/>
                  <a:pt x="6715" y="8359"/>
                </a:cubicBezTo>
                <a:lnTo>
                  <a:pt x="6724" y="8369"/>
                </a:lnTo>
                <a:lnTo>
                  <a:pt x="6724" y="8417"/>
                </a:lnTo>
                <a:lnTo>
                  <a:pt x="6720" y="8413"/>
                </a:lnTo>
                <a:cubicBezTo>
                  <a:pt x="6717" y="8409"/>
                  <a:pt x="6715" y="8404"/>
                  <a:pt x="6713" y="8400"/>
                </a:cubicBezTo>
                <a:cubicBezTo>
                  <a:pt x="6702" y="8377"/>
                  <a:pt x="6694" y="8370"/>
                  <a:pt x="6682" y="8372"/>
                </a:cubicBezTo>
                <a:cubicBezTo>
                  <a:pt x="6669" y="8374"/>
                  <a:pt x="6656" y="8368"/>
                  <a:pt x="6639" y="8349"/>
                </a:cubicBezTo>
                <a:cubicBezTo>
                  <a:pt x="6632" y="8340"/>
                  <a:pt x="6621" y="8333"/>
                  <a:pt x="6609" y="8328"/>
                </a:cubicBezTo>
                <a:cubicBezTo>
                  <a:pt x="6591" y="8323"/>
                  <a:pt x="6584" y="8311"/>
                  <a:pt x="6560" y="8248"/>
                </a:cubicBezTo>
                <a:cubicBezTo>
                  <a:pt x="6542" y="8199"/>
                  <a:pt x="6517" y="8142"/>
                  <a:pt x="6500" y="8110"/>
                </a:cubicBezTo>
                <a:cubicBezTo>
                  <a:pt x="6492" y="8095"/>
                  <a:pt x="6480" y="8063"/>
                  <a:pt x="6473" y="8038"/>
                </a:cubicBezTo>
                <a:cubicBezTo>
                  <a:pt x="6454" y="7973"/>
                  <a:pt x="6428" y="7918"/>
                  <a:pt x="6416" y="7919"/>
                </a:cubicBezTo>
                <a:cubicBezTo>
                  <a:pt x="6404" y="7920"/>
                  <a:pt x="6406" y="7925"/>
                  <a:pt x="6409" y="7956"/>
                </a:cubicBezTo>
                <a:cubicBezTo>
                  <a:pt x="6412" y="7976"/>
                  <a:pt x="6413" y="7997"/>
                  <a:pt x="6414" y="8003"/>
                </a:cubicBezTo>
                <a:cubicBezTo>
                  <a:pt x="6417" y="8016"/>
                  <a:pt x="6421" y="8028"/>
                  <a:pt x="6427" y="8040"/>
                </a:cubicBezTo>
                <a:cubicBezTo>
                  <a:pt x="6434" y="8055"/>
                  <a:pt x="6443" y="8075"/>
                  <a:pt x="6446" y="8083"/>
                </a:cubicBezTo>
                <a:cubicBezTo>
                  <a:pt x="6449" y="8090"/>
                  <a:pt x="6452" y="8097"/>
                  <a:pt x="6457" y="8103"/>
                </a:cubicBezTo>
                <a:cubicBezTo>
                  <a:pt x="6464" y="8118"/>
                  <a:pt x="6468" y="8133"/>
                  <a:pt x="6471" y="8149"/>
                </a:cubicBezTo>
                <a:cubicBezTo>
                  <a:pt x="6483" y="8200"/>
                  <a:pt x="6498" y="8234"/>
                  <a:pt x="6517" y="8249"/>
                </a:cubicBezTo>
                <a:cubicBezTo>
                  <a:pt x="6537" y="8265"/>
                  <a:pt x="6578" y="8351"/>
                  <a:pt x="6573" y="8365"/>
                </a:cubicBezTo>
                <a:cubicBezTo>
                  <a:pt x="6569" y="8376"/>
                  <a:pt x="6556" y="8387"/>
                  <a:pt x="6545" y="8389"/>
                </a:cubicBezTo>
                <a:cubicBezTo>
                  <a:pt x="6530" y="8391"/>
                  <a:pt x="6503" y="8371"/>
                  <a:pt x="6489" y="8348"/>
                </a:cubicBezTo>
                <a:cubicBezTo>
                  <a:pt x="6484" y="8338"/>
                  <a:pt x="6477" y="8328"/>
                  <a:pt x="6470" y="8319"/>
                </a:cubicBezTo>
                <a:cubicBezTo>
                  <a:pt x="6444" y="8279"/>
                  <a:pt x="6425" y="8238"/>
                  <a:pt x="6413" y="8194"/>
                </a:cubicBezTo>
                <a:cubicBezTo>
                  <a:pt x="6414" y="8182"/>
                  <a:pt x="6409" y="8171"/>
                  <a:pt x="6398" y="8162"/>
                </a:cubicBezTo>
                <a:cubicBezTo>
                  <a:pt x="6378" y="8144"/>
                  <a:pt x="6363" y="8124"/>
                  <a:pt x="6353" y="8102"/>
                </a:cubicBezTo>
                <a:cubicBezTo>
                  <a:pt x="6331" y="8049"/>
                  <a:pt x="6311" y="8028"/>
                  <a:pt x="6287" y="8032"/>
                </a:cubicBezTo>
                <a:cubicBezTo>
                  <a:pt x="6270" y="8034"/>
                  <a:pt x="6261" y="8024"/>
                  <a:pt x="6259" y="7996"/>
                </a:cubicBezTo>
                <a:cubicBezTo>
                  <a:pt x="6257" y="7978"/>
                  <a:pt x="6256" y="7970"/>
                  <a:pt x="6249" y="7969"/>
                </a:cubicBezTo>
                <a:cubicBezTo>
                  <a:pt x="6236" y="7966"/>
                  <a:pt x="6233" y="7968"/>
                  <a:pt x="6226" y="7983"/>
                </a:cubicBezTo>
                <a:cubicBezTo>
                  <a:pt x="6207" y="8025"/>
                  <a:pt x="6190" y="8026"/>
                  <a:pt x="6182" y="7986"/>
                </a:cubicBezTo>
                <a:cubicBezTo>
                  <a:pt x="6171" y="7951"/>
                  <a:pt x="6153" y="7917"/>
                  <a:pt x="6128" y="7885"/>
                </a:cubicBezTo>
                <a:cubicBezTo>
                  <a:pt x="6115" y="7867"/>
                  <a:pt x="6067" y="7785"/>
                  <a:pt x="6037" y="7729"/>
                </a:cubicBezTo>
                <a:cubicBezTo>
                  <a:pt x="6027" y="7709"/>
                  <a:pt x="6019" y="7689"/>
                  <a:pt x="6012" y="7668"/>
                </a:cubicBezTo>
                <a:cubicBezTo>
                  <a:pt x="6009" y="7654"/>
                  <a:pt x="6002" y="7641"/>
                  <a:pt x="5992" y="7629"/>
                </a:cubicBezTo>
                <a:cubicBezTo>
                  <a:pt x="5981" y="7620"/>
                  <a:pt x="5973" y="7609"/>
                  <a:pt x="5932" y="7550"/>
                </a:cubicBezTo>
                <a:cubicBezTo>
                  <a:pt x="5922" y="7533"/>
                  <a:pt x="5909" y="7517"/>
                  <a:pt x="5893" y="7502"/>
                </a:cubicBezTo>
                <a:cubicBezTo>
                  <a:pt x="5884" y="7494"/>
                  <a:pt x="5877" y="7484"/>
                  <a:pt x="5872" y="7475"/>
                </a:cubicBezTo>
                <a:cubicBezTo>
                  <a:pt x="5869" y="7467"/>
                  <a:pt x="5863" y="7459"/>
                  <a:pt x="5856" y="7453"/>
                </a:cubicBezTo>
                <a:cubicBezTo>
                  <a:pt x="5850" y="7449"/>
                  <a:pt x="5847" y="7445"/>
                  <a:pt x="5845" y="7440"/>
                </a:cubicBezTo>
                <a:cubicBezTo>
                  <a:pt x="5844" y="7434"/>
                  <a:pt x="5843" y="7434"/>
                  <a:pt x="5836" y="7440"/>
                </a:cubicBezTo>
                <a:cubicBezTo>
                  <a:pt x="5830" y="7445"/>
                  <a:pt x="5830" y="7450"/>
                  <a:pt x="5843" y="7476"/>
                </a:cubicBezTo>
                <a:cubicBezTo>
                  <a:pt x="5852" y="7493"/>
                  <a:pt x="5863" y="7517"/>
                  <a:pt x="5868" y="7530"/>
                </a:cubicBezTo>
                <a:cubicBezTo>
                  <a:pt x="5879" y="7556"/>
                  <a:pt x="5923" y="7645"/>
                  <a:pt x="5968" y="7733"/>
                </a:cubicBezTo>
                <a:cubicBezTo>
                  <a:pt x="6011" y="7816"/>
                  <a:pt x="6025" y="7859"/>
                  <a:pt x="6014" y="7869"/>
                </a:cubicBezTo>
                <a:cubicBezTo>
                  <a:pt x="6008" y="7874"/>
                  <a:pt x="5988" y="7860"/>
                  <a:pt x="5978" y="7843"/>
                </a:cubicBezTo>
                <a:cubicBezTo>
                  <a:pt x="5958" y="7810"/>
                  <a:pt x="5937" y="7786"/>
                  <a:pt x="5928" y="7788"/>
                </a:cubicBezTo>
                <a:cubicBezTo>
                  <a:pt x="5920" y="7789"/>
                  <a:pt x="5918" y="7789"/>
                  <a:pt x="5935" y="7823"/>
                </a:cubicBezTo>
                <a:cubicBezTo>
                  <a:pt x="5943" y="7838"/>
                  <a:pt x="5952" y="7858"/>
                  <a:pt x="5956" y="7868"/>
                </a:cubicBezTo>
                <a:cubicBezTo>
                  <a:pt x="5960" y="7877"/>
                  <a:pt x="5969" y="7896"/>
                  <a:pt x="5976" y="7909"/>
                </a:cubicBezTo>
                <a:cubicBezTo>
                  <a:pt x="5984" y="7922"/>
                  <a:pt x="5998" y="7951"/>
                  <a:pt x="6007" y="7972"/>
                </a:cubicBezTo>
                <a:cubicBezTo>
                  <a:pt x="6028" y="8016"/>
                  <a:pt x="6045" y="8050"/>
                  <a:pt x="6072" y="8095"/>
                </a:cubicBezTo>
                <a:cubicBezTo>
                  <a:pt x="6103" y="8143"/>
                  <a:pt x="6123" y="8195"/>
                  <a:pt x="6131" y="8248"/>
                </a:cubicBezTo>
                <a:cubicBezTo>
                  <a:pt x="6143" y="8305"/>
                  <a:pt x="6145" y="8322"/>
                  <a:pt x="6139" y="8327"/>
                </a:cubicBezTo>
                <a:cubicBezTo>
                  <a:pt x="6136" y="8330"/>
                  <a:pt x="6132" y="8332"/>
                  <a:pt x="6127" y="8334"/>
                </a:cubicBezTo>
                <a:cubicBezTo>
                  <a:pt x="6109" y="8336"/>
                  <a:pt x="6080" y="8292"/>
                  <a:pt x="6092" y="8280"/>
                </a:cubicBezTo>
                <a:cubicBezTo>
                  <a:pt x="6100" y="8272"/>
                  <a:pt x="6065" y="8147"/>
                  <a:pt x="6041" y="8100"/>
                </a:cubicBezTo>
                <a:cubicBezTo>
                  <a:pt x="6034" y="8086"/>
                  <a:pt x="6015" y="8089"/>
                  <a:pt x="6013" y="8103"/>
                </a:cubicBezTo>
                <a:cubicBezTo>
                  <a:pt x="6012" y="8109"/>
                  <a:pt x="6009" y="8122"/>
                  <a:pt x="6006" y="8132"/>
                </a:cubicBezTo>
                <a:cubicBezTo>
                  <a:pt x="6002" y="8148"/>
                  <a:pt x="5999" y="8151"/>
                  <a:pt x="5989" y="8152"/>
                </a:cubicBezTo>
                <a:cubicBezTo>
                  <a:pt x="5979" y="8153"/>
                  <a:pt x="5977" y="8155"/>
                  <a:pt x="5980" y="8169"/>
                </a:cubicBezTo>
                <a:cubicBezTo>
                  <a:pt x="5981" y="8177"/>
                  <a:pt x="5985" y="8185"/>
                  <a:pt x="5989" y="8193"/>
                </a:cubicBezTo>
                <a:cubicBezTo>
                  <a:pt x="5997" y="8203"/>
                  <a:pt x="5990" y="8227"/>
                  <a:pt x="5979" y="8229"/>
                </a:cubicBezTo>
                <a:cubicBezTo>
                  <a:pt x="5968" y="8230"/>
                  <a:pt x="5959" y="8216"/>
                  <a:pt x="5955" y="8198"/>
                </a:cubicBezTo>
                <a:cubicBezTo>
                  <a:pt x="5950" y="8169"/>
                  <a:pt x="5925" y="8162"/>
                  <a:pt x="5914" y="8187"/>
                </a:cubicBezTo>
                <a:cubicBezTo>
                  <a:pt x="5910" y="8195"/>
                  <a:pt x="5909" y="8204"/>
                  <a:pt x="5910" y="8212"/>
                </a:cubicBezTo>
                <a:cubicBezTo>
                  <a:pt x="5909" y="8223"/>
                  <a:pt x="5904" y="8234"/>
                  <a:pt x="5894" y="8244"/>
                </a:cubicBezTo>
                <a:lnTo>
                  <a:pt x="5877" y="8266"/>
                </a:lnTo>
                <a:lnTo>
                  <a:pt x="5889" y="8288"/>
                </a:lnTo>
                <a:cubicBezTo>
                  <a:pt x="5895" y="8301"/>
                  <a:pt x="5910" y="8328"/>
                  <a:pt x="5923" y="8350"/>
                </a:cubicBezTo>
                <a:cubicBezTo>
                  <a:pt x="5944" y="8389"/>
                  <a:pt x="5967" y="8433"/>
                  <a:pt x="5984" y="8466"/>
                </a:cubicBezTo>
                <a:cubicBezTo>
                  <a:pt x="5989" y="8474"/>
                  <a:pt x="5994" y="8483"/>
                  <a:pt x="6001" y="8492"/>
                </a:cubicBezTo>
                <a:cubicBezTo>
                  <a:pt x="6005" y="8497"/>
                  <a:pt x="6015" y="8514"/>
                  <a:pt x="6024" y="8530"/>
                </a:cubicBezTo>
                <a:cubicBezTo>
                  <a:pt x="6032" y="8545"/>
                  <a:pt x="6043" y="8564"/>
                  <a:pt x="6047" y="8572"/>
                </a:cubicBezTo>
                <a:cubicBezTo>
                  <a:pt x="6052" y="8579"/>
                  <a:pt x="6063" y="8600"/>
                  <a:pt x="6071" y="8617"/>
                </a:cubicBezTo>
                <a:cubicBezTo>
                  <a:pt x="6076" y="8630"/>
                  <a:pt x="6084" y="8642"/>
                  <a:pt x="6093" y="8654"/>
                </a:cubicBezTo>
                <a:cubicBezTo>
                  <a:pt x="6103" y="8669"/>
                  <a:pt x="6113" y="8683"/>
                  <a:pt x="6120" y="8699"/>
                </a:cubicBezTo>
                <a:cubicBezTo>
                  <a:pt x="6154" y="8764"/>
                  <a:pt x="6158" y="8771"/>
                  <a:pt x="6177" y="8802"/>
                </a:cubicBezTo>
                <a:cubicBezTo>
                  <a:pt x="6188" y="8820"/>
                  <a:pt x="6200" y="8842"/>
                  <a:pt x="6205" y="8852"/>
                </a:cubicBezTo>
                <a:cubicBezTo>
                  <a:pt x="6210" y="8862"/>
                  <a:pt x="6220" y="8878"/>
                  <a:pt x="6227" y="8888"/>
                </a:cubicBezTo>
                <a:cubicBezTo>
                  <a:pt x="6233" y="8896"/>
                  <a:pt x="6238" y="8905"/>
                  <a:pt x="6241" y="8915"/>
                </a:cubicBezTo>
                <a:cubicBezTo>
                  <a:pt x="6248" y="8929"/>
                  <a:pt x="6255" y="8943"/>
                  <a:pt x="6265" y="8957"/>
                </a:cubicBezTo>
                <a:cubicBezTo>
                  <a:pt x="6276" y="8975"/>
                  <a:pt x="6289" y="8997"/>
                  <a:pt x="6293" y="9005"/>
                </a:cubicBezTo>
                <a:cubicBezTo>
                  <a:pt x="6298" y="9017"/>
                  <a:pt x="6304" y="9028"/>
                  <a:pt x="6311" y="9039"/>
                </a:cubicBezTo>
                <a:cubicBezTo>
                  <a:pt x="6318" y="9050"/>
                  <a:pt x="6325" y="9061"/>
                  <a:pt x="6330" y="9073"/>
                </a:cubicBezTo>
                <a:cubicBezTo>
                  <a:pt x="6334" y="9083"/>
                  <a:pt x="6339" y="9094"/>
                  <a:pt x="6341" y="9096"/>
                </a:cubicBezTo>
                <a:cubicBezTo>
                  <a:pt x="6346" y="9104"/>
                  <a:pt x="6390" y="9187"/>
                  <a:pt x="6403" y="9214"/>
                </a:cubicBezTo>
                <a:cubicBezTo>
                  <a:pt x="6416" y="9243"/>
                  <a:pt x="6426" y="9260"/>
                  <a:pt x="6446" y="9291"/>
                </a:cubicBezTo>
                <a:cubicBezTo>
                  <a:pt x="6462" y="9324"/>
                  <a:pt x="6473" y="9358"/>
                  <a:pt x="6478" y="9392"/>
                </a:cubicBezTo>
                <a:cubicBezTo>
                  <a:pt x="6484" y="9423"/>
                  <a:pt x="6492" y="9453"/>
                  <a:pt x="6504" y="9482"/>
                </a:cubicBezTo>
                <a:cubicBezTo>
                  <a:pt x="6511" y="9495"/>
                  <a:pt x="6517" y="9508"/>
                  <a:pt x="6521" y="9522"/>
                </a:cubicBezTo>
                <a:cubicBezTo>
                  <a:pt x="6526" y="9536"/>
                  <a:pt x="6534" y="9559"/>
                  <a:pt x="6540" y="9572"/>
                </a:cubicBezTo>
                <a:cubicBezTo>
                  <a:pt x="6546" y="9585"/>
                  <a:pt x="6556" y="9607"/>
                  <a:pt x="6562" y="9621"/>
                </a:cubicBezTo>
                <a:cubicBezTo>
                  <a:pt x="6568" y="9635"/>
                  <a:pt x="6580" y="9659"/>
                  <a:pt x="6589" y="9676"/>
                </a:cubicBezTo>
                <a:cubicBezTo>
                  <a:pt x="6597" y="9691"/>
                  <a:pt x="6603" y="9707"/>
                  <a:pt x="6607" y="9724"/>
                </a:cubicBezTo>
                <a:cubicBezTo>
                  <a:pt x="6607" y="9734"/>
                  <a:pt x="6612" y="9744"/>
                  <a:pt x="6619" y="9752"/>
                </a:cubicBezTo>
                <a:cubicBezTo>
                  <a:pt x="6632" y="9762"/>
                  <a:pt x="6632" y="9779"/>
                  <a:pt x="6619" y="9781"/>
                </a:cubicBezTo>
                <a:cubicBezTo>
                  <a:pt x="6607" y="9783"/>
                  <a:pt x="6607" y="9789"/>
                  <a:pt x="6616" y="9805"/>
                </a:cubicBezTo>
                <a:cubicBezTo>
                  <a:pt x="6620" y="9812"/>
                  <a:pt x="6629" y="9840"/>
                  <a:pt x="6637" y="9868"/>
                </a:cubicBezTo>
                <a:cubicBezTo>
                  <a:pt x="6643" y="9892"/>
                  <a:pt x="6652" y="9915"/>
                  <a:pt x="6663" y="9937"/>
                </a:cubicBezTo>
                <a:cubicBezTo>
                  <a:pt x="6680" y="9962"/>
                  <a:pt x="6694" y="9988"/>
                  <a:pt x="6706" y="10014"/>
                </a:cubicBezTo>
                <a:cubicBezTo>
                  <a:pt x="6705" y="10022"/>
                  <a:pt x="6700" y="10029"/>
                  <a:pt x="6692" y="10036"/>
                </a:cubicBezTo>
                <a:cubicBezTo>
                  <a:pt x="6683" y="10046"/>
                  <a:pt x="6677" y="10056"/>
                  <a:pt x="6673" y="10066"/>
                </a:cubicBezTo>
                <a:cubicBezTo>
                  <a:pt x="6670" y="10074"/>
                  <a:pt x="6667" y="10083"/>
                  <a:pt x="6665" y="10088"/>
                </a:cubicBezTo>
                <a:cubicBezTo>
                  <a:pt x="6663" y="10092"/>
                  <a:pt x="6657" y="10112"/>
                  <a:pt x="6652" y="10131"/>
                </a:cubicBezTo>
                <a:cubicBezTo>
                  <a:pt x="6649" y="10148"/>
                  <a:pt x="6641" y="10165"/>
                  <a:pt x="6628" y="10181"/>
                </a:cubicBezTo>
                <a:cubicBezTo>
                  <a:pt x="6622" y="10186"/>
                  <a:pt x="6617" y="10192"/>
                  <a:pt x="6614" y="10198"/>
                </a:cubicBezTo>
                <a:cubicBezTo>
                  <a:pt x="6604" y="10215"/>
                  <a:pt x="6587" y="10231"/>
                  <a:pt x="6565" y="10245"/>
                </a:cubicBezTo>
                <a:cubicBezTo>
                  <a:pt x="6557" y="10249"/>
                  <a:pt x="6549" y="10255"/>
                  <a:pt x="6542" y="10261"/>
                </a:cubicBezTo>
                <a:cubicBezTo>
                  <a:pt x="6543" y="10262"/>
                  <a:pt x="6535" y="10265"/>
                  <a:pt x="6528" y="10266"/>
                </a:cubicBezTo>
                <a:cubicBezTo>
                  <a:pt x="6518" y="10269"/>
                  <a:pt x="6508" y="10272"/>
                  <a:pt x="6500" y="10277"/>
                </a:cubicBezTo>
                <a:cubicBezTo>
                  <a:pt x="6464" y="10296"/>
                  <a:pt x="6421" y="10309"/>
                  <a:pt x="6377" y="10314"/>
                </a:cubicBezTo>
                <a:cubicBezTo>
                  <a:pt x="6352" y="10318"/>
                  <a:pt x="6327" y="10320"/>
                  <a:pt x="6303" y="10321"/>
                </a:cubicBezTo>
                <a:cubicBezTo>
                  <a:pt x="6268" y="10319"/>
                  <a:pt x="6235" y="10314"/>
                  <a:pt x="6204" y="10306"/>
                </a:cubicBezTo>
                <a:cubicBezTo>
                  <a:pt x="6180" y="10299"/>
                  <a:pt x="6157" y="10295"/>
                  <a:pt x="6152" y="10298"/>
                </a:cubicBezTo>
                <a:cubicBezTo>
                  <a:pt x="6157" y="10310"/>
                  <a:pt x="6164" y="10321"/>
                  <a:pt x="6174" y="10331"/>
                </a:cubicBezTo>
                <a:cubicBezTo>
                  <a:pt x="6188" y="10347"/>
                  <a:pt x="6228" y="10393"/>
                  <a:pt x="6262" y="10434"/>
                </a:cubicBezTo>
                <a:cubicBezTo>
                  <a:pt x="6327" y="10512"/>
                  <a:pt x="6359" y="10547"/>
                  <a:pt x="6370" y="10552"/>
                </a:cubicBezTo>
                <a:cubicBezTo>
                  <a:pt x="6379" y="10560"/>
                  <a:pt x="6387" y="10568"/>
                  <a:pt x="6394" y="10577"/>
                </a:cubicBezTo>
                <a:cubicBezTo>
                  <a:pt x="6404" y="10589"/>
                  <a:pt x="6421" y="10607"/>
                  <a:pt x="6432" y="10617"/>
                </a:cubicBezTo>
                <a:cubicBezTo>
                  <a:pt x="6440" y="10624"/>
                  <a:pt x="6447" y="10631"/>
                  <a:pt x="6452" y="10639"/>
                </a:cubicBezTo>
                <a:cubicBezTo>
                  <a:pt x="6458" y="10645"/>
                  <a:pt x="6465" y="10651"/>
                  <a:pt x="6474" y="10655"/>
                </a:cubicBezTo>
                <a:cubicBezTo>
                  <a:pt x="6485" y="10663"/>
                  <a:pt x="6508" y="10678"/>
                  <a:pt x="6523" y="10691"/>
                </a:cubicBezTo>
                <a:cubicBezTo>
                  <a:pt x="6539" y="10703"/>
                  <a:pt x="6558" y="10718"/>
                  <a:pt x="6565" y="10723"/>
                </a:cubicBezTo>
                <a:cubicBezTo>
                  <a:pt x="6573" y="10729"/>
                  <a:pt x="6578" y="10735"/>
                  <a:pt x="6574" y="10739"/>
                </a:cubicBezTo>
                <a:cubicBezTo>
                  <a:pt x="6567" y="10746"/>
                  <a:pt x="6554" y="10745"/>
                  <a:pt x="6544" y="10735"/>
                </a:cubicBezTo>
                <a:cubicBezTo>
                  <a:pt x="6539" y="10731"/>
                  <a:pt x="6532" y="10729"/>
                  <a:pt x="6526" y="10730"/>
                </a:cubicBezTo>
                <a:cubicBezTo>
                  <a:pt x="6512" y="10734"/>
                  <a:pt x="6474" y="10708"/>
                  <a:pt x="6429" y="10661"/>
                </a:cubicBezTo>
                <a:cubicBezTo>
                  <a:pt x="6424" y="10656"/>
                  <a:pt x="6423" y="10657"/>
                  <a:pt x="6422" y="10667"/>
                </a:cubicBezTo>
                <a:cubicBezTo>
                  <a:pt x="6421" y="10678"/>
                  <a:pt x="6421" y="10680"/>
                  <a:pt x="6387" y="10652"/>
                </a:cubicBezTo>
                <a:cubicBezTo>
                  <a:pt x="6369" y="10636"/>
                  <a:pt x="6336" y="10605"/>
                  <a:pt x="6315" y="10584"/>
                </a:cubicBezTo>
                <a:cubicBezTo>
                  <a:pt x="6269" y="10538"/>
                  <a:pt x="6116" y="10355"/>
                  <a:pt x="6106" y="10334"/>
                </a:cubicBezTo>
                <a:cubicBezTo>
                  <a:pt x="6096" y="10317"/>
                  <a:pt x="6084" y="10301"/>
                  <a:pt x="6070" y="10285"/>
                </a:cubicBezTo>
                <a:cubicBezTo>
                  <a:pt x="6055" y="10263"/>
                  <a:pt x="6030" y="10243"/>
                  <a:pt x="5999" y="10229"/>
                </a:cubicBezTo>
                <a:cubicBezTo>
                  <a:pt x="5959" y="10208"/>
                  <a:pt x="5942" y="10203"/>
                  <a:pt x="5936" y="10208"/>
                </a:cubicBezTo>
                <a:cubicBezTo>
                  <a:pt x="5934" y="10209"/>
                  <a:pt x="5949" y="10226"/>
                  <a:pt x="6000" y="10279"/>
                </a:cubicBezTo>
                <a:cubicBezTo>
                  <a:pt x="6010" y="10290"/>
                  <a:pt x="6036" y="10319"/>
                  <a:pt x="6056" y="10343"/>
                </a:cubicBezTo>
                <a:cubicBezTo>
                  <a:pt x="6070" y="10359"/>
                  <a:pt x="6085" y="10375"/>
                  <a:pt x="6101" y="10390"/>
                </a:cubicBezTo>
                <a:cubicBezTo>
                  <a:pt x="6108" y="10395"/>
                  <a:pt x="6112" y="10401"/>
                  <a:pt x="6114" y="10407"/>
                </a:cubicBezTo>
                <a:cubicBezTo>
                  <a:pt x="6119" y="10417"/>
                  <a:pt x="6127" y="10428"/>
                  <a:pt x="6135" y="10437"/>
                </a:cubicBezTo>
                <a:cubicBezTo>
                  <a:pt x="6145" y="10446"/>
                  <a:pt x="6173" y="10479"/>
                  <a:pt x="6198" y="10509"/>
                </a:cubicBezTo>
                <a:cubicBezTo>
                  <a:pt x="6223" y="10539"/>
                  <a:pt x="6252" y="10572"/>
                  <a:pt x="6262" y="10581"/>
                </a:cubicBezTo>
                <a:cubicBezTo>
                  <a:pt x="6284" y="10601"/>
                  <a:pt x="6303" y="10621"/>
                  <a:pt x="6320" y="10643"/>
                </a:cubicBezTo>
                <a:cubicBezTo>
                  <a:pt x="6332" y="10653"/>
                  <a:pt x="6346" y="10663"/>
                  <a:pt x="6360" y="10673"/>
                </a:cubicBezTo>
                <a:cubicBezTo>
                  <a:pt x="6381" y="10688"/>
                  <a:pt x="6405" y="10707"/>
                  <a:pt x="6414" y="10715"/>
                </a:cubicBezTo>
                <a:cubicBezTo>
                  <a:pt x="6432" y="10732"/>
                  <a:pt x="6456" y="10747"/>
                  <a:pt x="6482" y="10760"/>
                </a:cubicBezTo>
                <a:cubicBezTo>
                  <a:pt x="6492" y="10762"/>
                  <a:pt x="6492" y="10774"/>
                  <a:pt x="6483" y="10776"/>
                </a:cubicBezTo>
                <a:cubicBezTo>
                  <a:pt x="6469" y="10773"/>
                  <a:pt x="6456" y="10768"/>
                  <a:pt x="6446" y="10762"/>
                </a:cubicBezTo>
                <a:cubicBezTo>
                  <a:pt x="6436" y="10755"/>
                  <a:pt x="6424" y="10750"/>
                  <a:pt x="6412" y="10745"/>
                </a:cubicBezTo>
                <a:cubicBezTo>
                  <a:pt x="6408" y="10744"/>
                  <a:pt x="6406" y="10742"/>
                  <a:pt x="6406" y="10740"/>
                </a:cubicBezTo>
                <a:cubicBezTo>
                  <a:pt x="6405" y="10737"/>
                  <a:pt x="6403" y="10736"/>
                  <a:pt x="6400" y="10737"/>
                </a:cubicBezTo>
                <a:cubicBezTo>
                  <a:pt x="6397" y="10739"/>
                  <a:pt x="6392" y="10736"/>
                  <a:pt x="6389" y="10731"/>
                </a:cubicBezTo>
                <a:cubicBezTo>
                  <a:pt x="6386" y="10725"/>
                  <a:pt x="6381" y="10721"/>
                  <a:pt x="6374" y="10718"/>
                </a:cubicBezTo>
                <a:cubicBezTo>
                  <a:pt x="6369" y="10716"/>
                  <a:pt x="6366" y="10714"/>
                  <a:pt x="6364" y="10711"/>
                </a:cubicBezTo>
                <a:cubicBezTo>
                  <a:pt x="6350" y="10693"/>
                  <a:pt x="6331" y="10678"/>
                  <a:pt x="6309" y="10665"/>
                </a:cubicBezTo>
                <a:cubicBezTo>
                  <a:pt x="6304" y="10662"/>
                  <a:pt x="6300" y="10658"/>
                  <a:pt x="6299" y="10654"/>
                </a:cubicBezTo>
                <a:cubicBezTo>
                  <a:pt x="6295" y="10647"/>
                  <a:pt x="6289" y="10640"/>
                  <a:pt x="6282" y="10635"/>
                </a:cubicBezTo>
                <a:cubicBezTo>
                  <a:pt x="6246" y="10600"/>
                  <a:pt x="6214" y="10564"/>
                  <a:pt x="6185" y="10527"/>
                </a:cubicBezTo>
                <a:cubicBezTo>
                  <a:pt x="6170" y="10508"/>
                  <a:pt x="6148" y="10482"/>
                  <a:pt x="6138" y="10470"/>
                </a:cubicBezTo>
                <a:cubicBezTo>
                  <a:pt x="6127" y="10458"/>
                  <a:pt x="6107" y="10434"/>
                  <a:pt x="6095" y="10416"/>
                </a:cubicBezTo>
                <a:cubicBezTo>
                  <a:pt x="6085" y="10400"/>
                  <a:pt x="6072" y="10385"/>
                  <a:pt x="6057" y="10372"/>
                </a:cubicBezTo>
                <a:cubicBezTo>
                  <a:pt x="6049" y="10366"/>
                  <a:pt x="6043" y="10359"/>
                  <a:pt x="6040" y="10351"/>
                </a:cubicBezTo>
                <a:cubicBezTo>
                  <a:pt x="6035" y="10341"/>
                  <a:pt x="6029" y="10332"/>
                  <a:pt x="6019" y="10324"/>
                </a:cubicBezTo>
                <a:cubicBezTo>
                  <a:pt x="6010" y="10315"/>
                  <a:pt x="6003" y="10306"/>
                  <a:pt x="5999" y="10295"/>
                </a:cubicBezTo>
                <a:cubicBezTo>
                  <a:pt x="5999" y="10290"/>
                  <a:pt x="5996" y="10285"/>
                  <a:pt x="5991" y="10282"/>
                </a:cubicBezTo>
                <a:cubicBezTo>
                  <a:pt x="5965" y="10261"/>
                  <a:pt x="5944" y="10237"/>
                  <a:pt x="5928" y="10212"/>
                </a:cubicBezTo>
                <a:cubicBezTo>
                  <a:pt x="5922" y="10202"/>
                  <a:pt x="5913" y="10193"/>
                  <a:pt x="5901" y="10185"/>
                </a:cubicBezTo>
                <a:cubicBezTo>
                  <a:pt x="5893" y="10181"/>
                  <a:pt x="5872" y="10168"/>
                  <a:pt x="5855" y="10158"/>
                </a:cubicBezTo>
                <a:cubicBezTo>
                  <a:pt x="5823" y="10139"/>
                  <a:pt x="5789" y="10122"/>
                  <a:pt x="5751" y="10108"/>
                </a:cubicBezTo>
                <a:cubicBezTo>
                  <a:pt x="5735" y="10101"/>
                  <a:pt x="5722" y="10093"/>
                  <a:pt x="5710" y="10084"/>
                </a:cubicBezTo>
                <a:cubicBezTo>
                  <a:pt x="5689" y="10066"/>
                  <a:pt x="5686" y="10073"/>
                  <a:pt x="5705" y="10095"/>
                </a:cubicBezTo>
                <a:cubicBezTo>
                  <a:pt x="5730" y="10124"/>
                  <a:pt x="5780" y="10179"/>
                  <a:pt x="5820" y="10222"/>
                </a:cubicBezTo>
                <a:cubicBezTo>
                  <a:pt x="5841" y="10245"/>
                  <a:pt x="5880" y="10289"/>
                  <a:pt x="5907" y="10321"/>
                </a:cubicBezTo>
                <a:cubicBezTo>
                  <a:pt x="5934" y="10353"/>
                  <a:pt x="5959" y="10384"/>
                  <a:pt x="5964" y="10389"/>
                </a:cubicBezTo>
                <a:cubicBezTo>
                  <a:pt x="5982" y="10409"/>
                  <a:pt x="5997" y="10430"/>
                  <a:pt x="6008" y="10453"/>
                </a:cubicBezTo>
                <a:cubicBezTo>
                  <a:pt x="6012" y="10468"/>
                  <a:pt x="6020" y="10483"/>
                  <a:pt x="6033" y="10496"/>
                </a:cubicBezTo>
                <a:cubicBezTo>
                  <a:pt x="6037" y="10498"/>
                  <a:pt x="6039" y="10501"/>
                  <a:pt x="6040" y="10504"/>
                </a:cubicBezTo>
                <a:cubicBezTo>
                  <a:pt x="6042" y="10509"/>
                  <a:pt x="6046" y="10512"/>
                  <a:pt x="6051" y="10515"/>
                </a:cubicBezTo>
                <a:cubicBezTo>
                  <a:pt x="6060" y="10520"/>
                  <a:pt x="6061" y="10520"/>
                  <a:pt x="6056" y="10513"/>
                </a:cubicBezTo>
                <a:cubicBezTo>
                  <a:pt x="6053" y="10509"/>
                  <a:pt x="6055" y="10506"/>
                  <a:pt x="6057" y="10505"/>
                </a:cubicBezTo>
                <a:cubicBezTo>
                  <a:pt x="6067" y="10504"/>
                  <a:pt x="6077" y="10511"/>
                  <a:pt x="6085" y="10526"/>
                </a:cubicBezTo>
                <a:cubicBezTo>
                  <a:pt x="6093" y="10539"/>
                  <a:pt x="6148" y="10604"/>
                  <a:pt x="6176" y="10634"/>
                </a:cubicBezTo>
                <a:cubicBezTo>
                  <a:pt x="6182" y="10640"/>
                  <a:pt x="6196" y="10658"/>
                  <a:pt x="6208" y="10674"/>
                </a:cubicBezTo>
                <a:cubicBezTo>
                  <a:pt x="6217" y="10686"/>
                  <a:pt x="6228" y="10698"/>
                  <a:pt x="6242" y="10708"/>
                </a:cubicBezTo>
                <a:cubicBezTo>
                  <a:pt x="6258" y="10719"/>
                  <a:pt x="6272" y="10731"/>
                  <a:pt x="6284" y="10744"/>
                </a:cubicBezTo>
                <a:cubicBezTo>
                  <a:pt x="6300" y="10762"/>
                  <a:pt x="6319" y="10778"/>
                  <a:pt x="6340" y="10794"/>
                </a:cubicBezTo>
                <a:lnTo>
                  <a:pt x="6350" y="10800"/>
                </a:lnTo>
                <a:lnTo>
                  <a:pt x="6089" y="10800"/>
                </a:lnTo>
                <a:lnTo>
                  <a:pt x="6085" y="10796"/>
                </a:lnTo>
                <a:cubicBezTo>
                  <a:pt x="6079" y="10792"/>
                  <a:pt x="6073" y="10788"/>
                  <a:pt x="6066" y="10784"/>
                </a:cubicBezTo>
                <a:cubicBezTo>
                  <a:pt x="6056" y="10780"/>
                  <a:pt x="6048" y="10773"/>
                  <a:pt x="6044" y="10766"/>
                </a:cubicBezTo>
                <a:cubicBezTo>
                  <a:pt x="6039" y="10755"/>
                  <a:pt x="6035" y="10752"/>
                  <a:pt x="6020" y="10753"/>
                </a:cubicBezTo>
                <a:cubicBezTo>
                  <a:pt x="6011" y="10754"/>
                  <a:pt x="6003" y="10752"/>
                  <a:pt x="6002" y="10750"/>
                </a:cubicBezTo>
                <a:cubicBezTo>
                  <a:pt x="5998" y="10746"/>
                  <a:pt x="5992" y="10742"/>
                  <a:pt x="5985" y="10739"/>
                </a:cubicBezTo>
                <a:cubicBezTo>
                  <a:pt x="5977" y="10736"/>
                  <a:pt x="5971" y="10732"/>
                  <a:pt x="5967" y="10726"/>
                </a:cubicBezTo>
                <a:cubicBezTo>
                  <a:pt x="5962" y="10719"/>
                  <a:pt x="5954" y="10713"/>
                  <a:pt x="5945" y="10708"/>
                </a:cubicBezTo>
                <a:cubicBezTo>
                  <a:pt x="5926" y="10696"/>
                  <a:pt x="5908" y="10682"/>
                  <a:pt x="5892" y="10668"/>
                </a:cubicBezTo>
                <a:cubicBezTo>
                  <a:pt x="5807" y="10597"/>
                  <a:pt x="5784" y="10604"/>
                  <a:pt x="5851" y="10681"/>
                </a:cubicBezTo>
                <a:cubicBezTo>
                  <a:pt x="5874" y="10706"/>
                  <a:pt x="5902" y="10729"/>
                  <a:pt x="5933" y="10749"/>
                </a:cubicBezTo>
                <a:cubicBezTo>
                  <a:pt x="5977" y="10773"/>
                  <a:pt x="5958" y="10789"/>
                  <a:pt x="5908" y="10770"/>
                </a:cubicBezTo>
                <a:cubicBezTo>
                  <a:pt x="5868" y="10754"/>
                  <a:pt x="5859" y="10748"/>
                  <a:pt x="5855" y="10733"/>
                </a:cubicBezTo>
                <a:cubicBezTo>
                  <a:pt x="5853" y="10731"/>
                  <a:pt x="5849" y="10730"/>
                  <a:pt x="5845" y="10731"/>
                </a:cubicBezTo>
                <a:cubicBezTo>
                  <a:pt x="5832" y="10732"/>
                  <a:pt x="5784" y="10706"/>
                  <a:pt x="5774" y="10693"/>
                </a:cubicBezTo>
                <a:cubicBezTo>
                  <a:pt x="5765" y="10679"/>
                  <a:pt x="5748" y="10671"/>
                  <a:pt x="5737" y="10673"/>
                </a:cubicBezTo>
                <a:cubicBezTo>
                  <a:pt x="5729" y="10672"/>
                  <a:pt x="5721" y="10670"/>
                  <a:pt x="5716" y="10667"/>
                </a:cubicBezTo>
                <a:cubicBezTo>
                  <a:pt x="5710" y="10664"/>
                  <a:pt x="5702" y="10662"/>
                  <a:pt x="5694" y="10661"/>
                </a:cubicBezTo>
                <a:cubicBezTo>
                  <a:pt x="5680" y="10660"/>
                  <a:pt x="5668" y="10656"/>
                  <a:pt x="5657" y="10651"/>
                </a:cubicBezTo>
                <a:cubicBezTo>
                  <a:pt x="5642" y="10645"/>
                  <a:pt x="5627" y="10641"/>
                  <a:pt x="5625" y="10642"/>
                </a:cubicBezTo>
                <a:cubicBezTo>
                  <a:pt x="5616" y="10647"/>
                  <a:pt x="5647" y="10677"/>
                  <a:pt x="5665" y="10682"/>
                </a:cubicBezTo>
                <a:cubicBezTo>
                  <a:pt x="5675" y="10687"/>
                  <a:pt x="5682" y="10693"/>
                  <a:pt x="5687" y="10700"/>
                </a:cubicBezTo>
                <a:cubicBezTo>
                  <a:pt x="5712" y="10725"/>
                  <a:pt x="5741" y="10749"/>
                  <a:pt x="5773" y="10770"/>
                </a:cubicBezTo>
                <a:cubicBezTo>
                  <a:pt x="5777" y="10772"/>
                  <a:pt x="5781" y="10773"/>
                  <a:pt x="5784" y="10771"/>
                </a:cubicBezTo>
                <a:cubicBezTo>
                  <a:pt x="5790" y="10768"/>
                  <a:pt x="5807" y="10777"/>
                  <a:pt x="5813" y="10789"/>
                </a:cubicBezTo>
                <a:cubicBezTo>
                  <a:pt x="5815" y="10791"/>
                  <a:pt x="5817" y="10793"/>
                  <a:pt x="5819" y="10795"/>
                </a:cubicBezTo>
                <a:lnTo>
                  <a:pt x="5823" y="10800"/>
                </a:lnTo>
                <a:lnTo>
                  <a:pt x="5514" y="10800"/>
                </a:lnTo>
                <a:lnTo>
                  <a:pt x="5512" y="10798"/>
                </a:lnTo>
                <a:cubicBezTo>
                  <a:pt x="5498" y="10789"/>
                  <a:pt x="5484" y="10782"/>
                  <a:pt x="5479" y="10784"/>
                </a:cubicBezTo>
                <a:cubicBezTo>
                  <a:pt x="5470" y="10790"/>
                  <a:pt x="5445" y="10785"/>
                  <a:pt x="5411" y="10773"/>
                </a:cubicBezTo>
                <a:cubicBezTo>
                  <a:pt x="5399" y="10768"/>
                  <a:pt x="5386" y="10763"/>
                  <a:pt x="5373" y="10760"/>
                </a:cubicBezTo>
                <a:cubicBezTo>
                  <a:pt x="5364" y="10756"/>
                  <a:pt x="5356" y="10752"/>
                  <a:pt x="5349" y="10748"/>
                </a:cubicBezTo>
                <a:cubicBezTo>
                  <a:pt x="5342" y="10743"/>
                  <a:pt x="5333" y="10738"/>
                  <a:pt x="5322" y="10735"/>
                </a:cubicBezTo>
                <a:cubicBezTo>
                  <a:pt x="5317" y="10735"/>
                  <a:pt x="5314" y="10733"/>
                  <a:pt x="5313" y="10730"/>
                </a:cubicBezTo>
                <a:cubicBezTo>
                  <a:pt x="5311" y="10726"/>
                  <a:pt x="5307" y="10723"/>
                  <a:pt x="5301" y="10722"/>
                </a:cubicBezTo>
                <a:cubicBezTo>
                  <a:pt x="5291" y="10717"/>
                  <a:pt x="5281" y="10711"/>
                  <a:pt x="5274" y="10704"/>
                </a:cubicBezTo>
                <a:cubicBezTo>
                  <a:pt x="5255" y="10688"/>
                  <a:pt x="5240" y="10688"/>
                  <a:pt x="5246" y="10704"/>
                </a:cubicBezTo>
                <a:cubicBezTo>
                  <a:pt x="5262" y="10730"/>
                  <a:pt x="5281" y="10754"/>
                  <a:pt x="5302" y="10778"/>
                </a:cubicBezTo>
                <a:cubicBezTo>
                  <a:pt x="5306" y="10782"/>
                  <a:pt x="5310" y="10786"/>
                  <a:pt x="5313" y="10791"/>
                </a:cubicBezTo>
                <a:lnTo>
                  <a:pt x="5320" y="10800"/>
                </a:lnTo>
                <a:lnTo>
                  <a:pt x="5276" y="10800"/>
                </a:lnTo>
                <a:lnTo>
                  <a:pt x="5272" y="10795"/>
                </a:lnTo>
                <a:cubicBezTo>
                  <a:pt x="5266" y="10789"/>
                  <a:pt x="5260" y="10783"/>
                  <a:pt x="5256" y="10780"/>
                </a:cubicBezTo>
                <a:cubicBezTo>
                  <a:pt x="5237" y="10761"/>
                  <a:pt x="5224" y="10739"/>
                  <a:pt x="5217" y="10717"/>
                </a:cubicBezTo>
                <a:cubicBezTo>
                  <a:pt x="5215" y="10706"/>
                  <a:pt x="5205" y="10697"/>
                  <a:pt x="5191" y="10692"/>
                </a:cubicBezTo>
                <a:cubicBezTo>
                  <a:pt x="5169" y="10684"/>
                  <a:pt x="5165" y="10688"/>
                  <a:pt x="5180" y="10704"/>
                </a:cubicBezTo>
                <a:cubicBezTo>
                  <a:pt x="5184" y="10708"/>
                  <a:pt x="5186" y="10713"/>
                  <a:pt x="5185" y="10718"/>
                </a:cubicBezTo>
                <a:cubicBezTo>
                  <a:pt x="5181" y="10728"/>
                  <a:pt x="5168" y="10721"/>
                  <a:pt x="5145" y="10697"/>
                </a:cubicBezTo>
                <a:cubicBezTo>
                  <a:pt x="5119" y="10670"/>
                  <a:pt x="5092" y="10649"/>
                  <a:pt x="5085" y="10650"/>
                </a:cubicBezTo>
                <a:cubicBezTo>
                  <a:pt x="5077" y="10651"/>
                  <a:pt x="5082" y="10668"/>
                  <a:pt x="5098" y="10685"/>
                </a:cubicBezTo>
                <a:cubicBezTo>
                  <a:pt x="5107" y="10694"/>
                  <a:pt x="5117" y="10704"/>
                  <a:pt x="5121" y="10708"/>
                </a:cubicBezTo>
                <a:cubicBezTo>
                  <a:pt x="5125" y="10713"/>
                  <a:pt x="5128" y="10718"/>
                  <a:pt x="5130" y="10723"/>
                </a:cubicBezTo>
                <a:cubicBezTo>
                  <a:pt x="5135" y="10732"/>
                  <a:pt x="5143" y="10741"/>
                  <a:pt x="5152" y="10748"/>
                </a:cubicBezTo>
                <a:cubicBezTo>
                  <a:pt x="5164" y="10757"/>
                  <a:pt x="5172" y="10765"/>
                  <a:pt x="5169" y="10766"/>
                </a:cubicBezTo>
                <a:cubicBezTo>
                  <a:pt x="5170" y="10775"/>
                  <a:pt x="5175" y="10784"/>
                  <a:pt x="5183" y="10791"/>
                </a:cubicBezTo>
                <a:cubicBezTo>
                  <a:pt x="5184" y="10792"/>
                  <a:pt x="5186" y="10794"/>
                  <a:pt x="5187" y="10796"/>
                </a:cubicBezTo>
                <a:lnTo>
                  <a:pt x="5190" y="10800"/>
                </a:lnTo>
                <a:lnTo>
                  <a:pt x="5174" y="10800"/>
                </a:lnTo>
                <a:lnTo>
                  <a:pt x="5168" y="10796"/>
                </a:lnTo>
                <a:cubicBezTo>
                  <a:pt x="5151" y="10787"/>
                  <a:pt x="5134" y="10784"/>
                  <a:pt x="5132" y="10790"/>
                </a:cubicBezTo>
                <a:cubicBezTo>
                  <a:pt x="5133" y="10792"/>
                  <a:pt x="5133" y="10793"/>
                  <a:pt x="5134" y="10795"/>
                </a:cubicBezTo>
                <a:lnTo>
                  <a:pt x="5137" y="10800"/>
                </a:lnTo>
                <a:lnTo>
                  <a:pt x="5123" y="10800"/>
                </a:lnTo>
                <a:lnTo>
                  <a:pt x="5123" y="10799"/>
                </a:lnTo>
                <a:cubicBezTo>
                  <a:pt x="5113" y="10790"/>
                  <a:pt x="5108" y="10787"/>
                  <a:pt x="5101" y="10785"/>
                </a:cubicBezTo>
                <a:cubicBezTo>
                  <a:pt x="5096" y="10784"/>
                  <a:pt x="5093" y="10780"/>
                  <a:pt x="5095" y="10776"/>
                </a:cubicBezTo>
                <a:cubicBezTo>
                  <a:pt x="5097" y="10771"/>
                  <a:pt x="5096" y="10770"/>
                  <a:pt x="5089" y="10773"/>
                </a:cubicBezTo>
                <a:cubicBezTo>
                  <a:pt x="5083" y="10775"/>
                  <a:pt x="5081" y="10775"/>
                  <a:pt x="5080" y="10773"/>
                </a:cubicBezTo>
                <a:cubicBezTo>
                  <a:pt x="5080" y="10771"/>
                  <a:pt x="5083" y="10769"/>
                  <a:pt x="5087" y="10767"/>
                </a:cubicBezTo>
                <a:cubicBezTo>
                  <a:pt x="5090" y="10766"/>
                  <a:pt x="5079" y="10744"/>
                  <a:pt x="5031" y="10693"/>
                </a:cubicBezTo>
                <a:cubicBezTo>
                  <a:pt x="5020" y="10681"/>
                  <a:pt x="5005" y="10664"/>
                  <a:pt x="4998" y="10655"/>
                </a:cubicBezTo>
                <a:cubicBezTo>
                  <a:pt x="4987" y="10640"/>
                  <a:pt x="4957" y="10606"/>
                  <a:pt x="4905" y="10547"/>
                </a:cubicBezTo>
                <a:cubicBezTo>
                  <a:pt x="4895" y="10535"/>
                  <a:pt x="4873" y="10511"/>
                  <a:pt x="4856" y="10494"/>
                </a:cubicBezTo>
                <a:cubicBezTo>
                  <a:pt x="4840" y="10476"/>
                  <a:pt x="4821" y="10455"/>
                  <a:pt x="4814" y="10446"/>
                </a:cubicBezTo>
                <a:cubicBezTo>
                  <a:pt x="4808" y="10438"/>
                  <a:pt x="4801" y="10431"/>
                  <a:pt x="4793" y="10425"/>
                </a:cubicBezTo>
                <a:cubicBezTo>
                  <a:pt x="4779" y="10417"/>
                  <a:pt x="4797" y="10457"/>
                  <a:pt x="4812" y="10469"/>
                </a:cubicBezTo>
                <a:cubicBezTo>
                  <a:pt x="4817" y="10474"/>
                  <a:pt x="4822" y="10479"/>
                  <a:pt x="4824" y="10484"/>
                </a:cubicBezTo>
                <a:cubicBezTo>
                  <a:pt x="4836" y="10503"/>
                  <a:pt x="4851" y="10522"/>
                  <a:pt x="4869" y="10539"/>
                </a:cubicBezTo>
                <a:cubicBezTo>
                  <a:pt x="4875" y="10545"/>
                  <a:pt x="4881" y="10551"/>
                  <a:pt x="4885" y="10558"/>
                </a:cubicBezTo>
                <a:cubicBezTo>
                  <a:pt x="4887" y="10563"/>
                  <a:pt x="4891" y="10567"/>
                  <a:pt x="4896" y="10570"/>
                </a:cubicBezTo>
                <a:cubicBezTo>
                  <a:pt x="4900" y="10571"/>
                  <a:pt x="4902" y="10574"/>
                  <a:pt x="4903" y="10576"/>
                </a:cubicBezTo>
                <a:cubicBezTo>
                  <a:pt x="4905" y="10580"/>
                  <a:pt x="4908" y="10584"/>
                  <a:pt x="4913" y="10586"/>
                </a:cubicBezTo>
                <a:cubicBezTo>
                  <a:pt x="4925" y="10594"/>
                  <a:pt x="4935" y="10603"/>
                  <a:pt x="4942" y="10612"/>
                </a:cubicBezTo>
                <a:cubicBezTo>
                  <a:pt x="4953" y="10624"/>
                  <a:pt x="4964" y="10637"/>
                  <a:pt x="4968" y="10640"/>
                </a:cubicBezTo>
                <a:cubicBezTo>
                  <a:pt x="4971" y="10643"/>
                  <a:pt x="4971" y="10646"/>
                  <a:pt x="4963" y="10646"/>
                </a:cubicBezTo>
                <a:cubicBezTo>
                  <a:pt x="4948" y="10645"/>
                  <a:pt x="4952" y="10655"/>
                  <a:pt x="4984" y="10695"/>
                </a:cubicBezTo>
                <a:cubicBezTo>
                  <a:pt x="4994" y="10711"/>
                  <a:pt x="5009" y="10725"/>
                  <a:pt x="5029" y="10737"/>
                </a:cubicBezTo>
                <a:cubicBezTo>
                  <a:pt x="5046" y="10743"/>
                  <a:pt x="5053" y="10755"/>
                  <a:pt x="5038" y="10754"/>
                </a:cubicBezTo>
                <a:cubicBezTo>
                  <a:pt x="5032" y="10754"/>
                  <a:pt x="5027" y="10751"/>
                  <a:pt x="5024" y="10748"/>
                </a:cubicBezTo>
                <a:cubicBezTo>
                  <a:pt x="5022" y="10744"/>
                  <a:pt x="5018" y="10742"/>
                  <a:pt x="5017" y="10743"/>
                </a:cubicBezTo>
                <a:cubicBezTo>
                  <a:pt x="5024" y="10762"/>
                  <a:pt x="5035" y="10780"/>
                  <a:pt x="5050" y="10796"/>
                </a:cubicBezTo>
                <a:lnTo>
                  <a:pt x="5054" y="10800"/>
                </a:lnTo>
                <a:lnTo>
                  <a:pt x="5015" y="10800"/>
                </a:lnTo>
                <a:lnTo>
                  <a:pt x="5014" y="10800"/>
                </a:lnTo>
                <a:cubicBezTo>
                  <a:pt x="5000" y="10797"/>
                  <a:pt x="4992" y="10790"/>
                  <a:pt x="4993" y="10780"/>
                </a:cubicBezTo>
                <a:cubicBezTo>
                  <a:pt x="4990" y="10769"/>
                  <a:pt x="4983" y="10758"/>
                  <a:pt x="4971" y="10748"/>
                </a:cubicBezTo>
                <a:cubicBezTo>
                  <a:pt x="4964" y="10742"/>
                  <a:pt x="4957" y="10735"/>
                  <a:pt x="4952" y="10728"/>
                </a:cubicBezTo>
                <a:cubicBezTo>
                  <a:pt x="4946" y="10722"/>
                  <a:pt x="4939" y="10717"/>
                  <a:pt x="4931" y="10712"/>
                </a:cubicBezTo>
                <a:cubicBezTo>
                  <a:pt x="4917" y="10704"/>
                  <a:pt x="4909" y="10694"/>
                  <a:pt x="4907" y="10683"/>
                </a:cubicBezTo>
                <a:cubicBezTo>
                  <a:pt x="4904" y="10667"/>
                  <a:pt x="4893" y="10661"/>
                  <a:pt x="4885" y="10671"/>
                </a:cubicBezTo>
                <a:cubicBezTo>
                  <a:pt x="4882" y="10681"/>
                  <a:pt x="4888" y="10691"/>
                  <a:pt x="4900" y="10698"/>
                </a:cubicBezTo>
                <a:cubicBezTo>
                  <a:pt x="4904" y="10698"/>
                  <a:pt x="4905" y="10700"/>
                  <a:pt x="4902" y="10700"/>
                </a:cubicBezTo>
                <a:cubicBezTo>
                  <a:pt x="4899" y="10701"/>
                  <a:pt x="4902" y="10704"/>
                  <a:pt x="4907" y="10707"/>
                </a:cubicBezTo>
                <a:cubicBezTo>
                  <a:pt x="4920" y="10716"/>
                  <a:pt x="4936" y="10735"/>
                  <a:pt x="4929" y="10734"/>
                </a:cubicBezTo>
                <a:cubicBezTo>
                  <a:pt x="4919" y="10727"/>
                  <a:pt x="4910" y="10720"/>
                  <a:pt x="4903" y="10712"/>
                </a:cubicBezTo>
                <a:cubicBezTo>
                  <a:pt x="4881" y="10689"/>
                  <a:pt x="4863" y="10672"/>
                  <a:pt x="4854" y="10664"/>
                </a:cubicBezTo>
                <a:cubicBezTo>
                  <a:pt x="4850" y="10661"/>
                  <a:pt x="4849" y="10656"/>
                  <a:pt x="4852" y="10651"/>
                </a:cubicBezTo>
                <a:cubicBezTo>
                  <a:pt x="4856" y="10645"/>
                  <a:pt x="4853" y="10640"/>
                  <a:pt x="4837" y="10623"/>
                </a:cubicBezTo>
                <a:cubicBezTo>
                  <a:pt x="4825" y="10611"/>
                  <a:pt x="4813" y="10599"/>
                  <a:pt x="4810" y="10596"/>
                </a:cubicBezTo>
                <a:cubicBezTo>
                  <a:pt x="4807" y="10593"/>
                  <a:pt x="4800" y="10587"/>
                  <a:pt x="4795" y="10581"/>
                </a:cubicBezTo>
                <a:cubicBezTo>
                  <a:pt x="4786" y="10571"/>
                  <a:pt x="4778" y="10569"/>
                  <a:pt x="4774" y="10576"/>
                </a:cubicBezTo>
                <a:cubicBezTo>
                  <a:pt x="4775" y="10585"/>
                  <a:pt x="4779" y="10594"/>
                  <a:pt x="4786" y="10601"/>
                </a:cubicBezTo>
                <a:cubicBezTo>
                  <a:pt x="4798" y="10620"/>
                  <a:pt x="4799" y="10624"/>
                  <a:pt x="4793" y="10627"/>
                </a:cubicBezTo>
                <a:cubicBezTo>
                  <a:pt x="4786" y="10631"/>
                  <a:pt x="4789" y="10633"/>
                  <a:pt x="4806" y="10639"/>
                </a:cubicBezTo>
                <a:cubicBezTo>
                  <a:pt x="4815" y="10642"/>
                  <a:pt x="4823" y="10647"/>
                  <a:pt x="4828" y="10653"/>
                </a:cubicBezTo>
                <a:cubicBezTo>
                  <a:pt x="4829" y="10658"/>
                  <a:pt x="4831" y="10662"/>
                  <a:pt x="4834" y="10666"/>
                </a:cubicBezTo>
                <a:cubicBezTo>
                  <a:pt x="4839" y="10671"/>
                  <a:pt x="4838" y="10672"/>
                  <a:pt x="4828" y="10669"/>
                </a:cubicBezTo>
                <a:cubicBezTo>
                  <a:pt x="4811" y="10663"/>
                  <a:pt x="4811" y="10669"/>
                  <a:pt x="4832" y="10693"/>
                </a:cubicBezTo>
                <a:cubicBezTo>
                  <a:pt x="4843" y="10706"/>
                  <a:pt x="4867" y="10738"/>
                  <a:pt x="4885" y="10763"/>
                </a:cubicBezTo>
                <a:cubicBezTo>
                  <a:pt x="4891" y="10772"/>
                  <a:pt x="4897" y="10780"/>
                  <a:pt x="4904" y="10788"/>
                </a:cubicBezTo>
                <a:lnTo>
                  <a:pt x="4913" y="10800"/>
                </a:lnTo>
                <a:lnTo>
                  <a:pt x="4852" y="10800"/>
                </a:lnTo>
                <a:lnTo>
                  <a:pt x="4846" y="10793"/>
                </a:lnTo>
                <a:cubicBezTo>
                  <a:pt x="4835" y="10778"/>
                  <a:pt x="4821" y="10770"/>
                  <a:pt x="4807" y="10772"/>
                </a:cubicBezTo>
                <a:cubicBezTo>
                  <a:pt x="4800" y="10773"/>
                  <a:pt x="4793" y="10772"/>
                  <a:pt x="4789" y="10769"/>
                </a:cubicBezTo>
                <a:cubicBezTo>
                  <a:pt x="4777" y="10760"/>
                  <a:pt x="4775" y="10770"/>
                  <a:pt x="4786" y="10787"/>
                </a:cubicBezTo>
                <a:cubicBezTo>
                  <a:pt x="4787" y="10790"/>
                  <a:pt x="4788" y="10792"/>
                  <a:pt x="4790" y="10794"/>
                </a:cubicBezTo>
                <a:lnTo>
                  <a:pt x="4792" y="10800"/>
                </a:lnTo>
                <a:lnTo>
                  <a:pt x="4770" y="10800"/>
                </a:lnTo>
                <a:lnTo>
                  <a:pt x="4769" y="10798"/>
                </a:lnTo>
                <a:cubicBezTo>
                  <a:pt x="4757" y="10780"/>
                  <a:pt x="4748" y="10773"/>
                  <a:pt x="4750" y="10786"/>
                </a:cubicBezTo>
                <a:cubicBezTo>
                  <a:pt x="4752" y="10795"/>
                  <a:pt x="4750" y="10796"/>
                  <a:pt x="4740" y="10796"/>
                </a:cubicBezTo>
                <a:cubicBezTo>
                  <a:pt x="4733" y="10796"/>
                  <a:pt x="4730" y="10798"/>
                  <a:pt x="4729" y="10800"/>
                </a:cubicBezTo>
                <a:lnTo>
                  <a:pt x="4729" y="10800"/>
                </a:lnTo>
                <a:lnTo>
                  <a:pt x="4705" y="10800"/>
                </a:lnTo>
                <a:lnTo>
                  <a:pt x="4691" y="10787"/>
                </a:lnTo>
                <a:cubicBezTo>
                  <a:pt x="4681" y="10778"/>
                  <a:pt x="4670" y="10769"/>
                  <a:pt x="4661" y="10761"/>
                </a:cubicBezTo>
                <a:cubicBezTo>
                  <a:pt x="4637" y="10741"/>
                  <a:pt x="4617" y="10724"/>
                  <a:pt x="4617" y="10722"/>
                </a:cubicBezTo>
                <a:cubicBezTo>
                  <a:pt x="4612" y="10718"/>
                  <a:pt x="4607" y="10715"/>
                  <a:pt x="4600" y="10712"/>
                </a:cubicBezTo>
                <a:cubicBezTo>
                  <a:pt x="4586" y="10704"/>
                  <a:pt x="4575" y="10695"/>
                  <a:pt x="4567" y="10684"/>
                </a:cubicBezTo>
                <a:cubicBezTo>
                  <a:pt x="4560" y="10674"/>
                  <a:pt x="4550" y="10664"/>
                  <a:pt x="4538" y="10656"/>
                </a:cubicBezTo>
                <a:lnTo>
                  <a:pt x="4526" y="10650"/>
                </a:lnTo>
                <a:lnTo>
                  <a:pt x="4522" y="10666"/>
                </a:lnTo>
                <a:cubicBezTo>
                  <a:pt x="4519" y="10676"/>
                  <a:pt x="4513" y="10683"/>
                  <a:pt x="4506" y="10685"/>
                </a:cubicBezTo>
                <a:cubicBezTo>
                  <a:pt x="4491" y="10690"/>
                  <a:pt x="4489" y="10704"/>
                  <a:pt x="4502" y="10722"/>
                </a:cubicBezTo>
                <a:cubicBezTo>
                  <a:pt x="4508" y="10728"/>
                  <a:pt x="4512" y="10735"/>
                  <a:pt x="4514" y="10743"/>
                </a:cubicBezTo>
                <a:cubicBezTo>
                  <a:pt x="4514" y="10744"/>
                  <a:pt x="4515" y="10745"/>
                  <a:pt x="4518" y="10743"/>
                </a:cubicBezTo>
                <a:cubicBezTo>
                  <a:pt x="4522" y="10741"/>
                  <a:pt x="4525" y="10742"/>
                  <a:pt x="4528" y="10745"/>
                </a:cubicBezTo>
                <a:cubicBezTo>
                  <a:pt x="4531" y="10748"/>
                  <a:pt x="4530" y="10752"/>
                  <a:pt x="4526" y="10754"/>
                </a:cubicBezTo>
                <a:cubicBezTo>
                  <a:pt x="4522" y="10757"/>
                  <a:pt x="4530" y="10773"/>
                  <a:pt x="4543" y="10790"/>
                </a:cubicBezTo>
                <a:lnTo>
                  <a:pt x="4551" y="10800"/>
                </a:lnTo>
                <a:lnTo>
                  <a:pt x="4537" y="10800"/>
                </a:lnTo>
                <a:lnTo>
                  <a:pt x="4536" y="10799"/>
                </a:lnTo>
                <a:cubicBezTo>
                  <a:pt x="4534" y="10798"/>
                  <a:pt x="4532" y="10796"/>
                  <a:pt x="4530" y="10795"/>
                </a:cubicBezTo>
                <a:cubicBezTo>
                  <a:pt x="4503" y="10769"/>
                  <a:pt x="4478" y="10742"/>
                  <a:pt x="4457" y="10714"/>
                </a:cubicBezTo>
                <a:cubicBezTo>
                  <a:pt x="4450" y="10704"/>
                  <a:pt x="4439" y="10704"/>
                  <a:pt x="4440" y="10713"/>
                </a:cubicBezTo>
                <a:cubicBezTo>
                  <a:pt x="4446" y="10726"/>
                  <a:pt x="4454" y="10739"/>
                  <a:pt x="4464" y="10750"/>
                </a:cubicBezTo>
                <a:cubicBezTo>
                  <a:pt x="4467" y="10752"/>
                  <a:pt x="4469" y="10755"/>
                  <a:pt x="4470" y="10758"/>
                </a:cubicBezTo>
                <a:cubicBezTo>
                  <a:pt x="4473" y="10762"/>
                  <a:pt x="4476" y="10765"/>
                  <a:pt x="4480" y="10768"/>
                </a:cubicBezTo>
                <a:cubicBezTo>
                  <a:pt x="4485" y="10772"/>
                  <a:pt x="4487" y="10775"/>
                  <a:pt x="4485" y="10776"/>
                </a:cubicBezTo>
                <a:cubicBezTo>
                  <a:pt x="4474" y="10777"/>
                  <a:pt x="4419" y="10714"/>
                  <a:pt x="4408" y="10688"/>
                </a:cubicBezTo>
                <a:cubicBezTo>
                  <a:pt x="4398" y="10663"/>
                  <a:pt x="4388" y="10652"/>
                  <a:pt x="4376" y="10652"/>
                </a:cubicBezTo>
                <a:cubicBezTo>
                  <a:pt x="4364" y="10653"/>
                  <a:pt x="4348" y="10632"/>
                  <a:pt x="4324" y="10593"/>
                </a:cubicBezTo>
                <a:cubicBezTo>
                  <a:pt x="4308" y="10568"/>
                  <a:pt x="4290" y="10543"/>
                  <a:pt x="4269" y="10520"/>
                </a:cubicBezTo>
                <a:cubicBezTo>
                  <a:pt x="4260" y="10511"/>
                  <a:pt x="4253" y="10503"/>
                  <a:pt x="4247" y="10494"/>
                </a:cubicBezTo>
                <a:cubicBezTo>
                  <a:pt x="4237" y="10480"/>
                  <a:pt x="4229" y="10473"/>
                  <a:pt x="4222" y="10473"/>
                </a:cubicBezTo>
                <a:cubicBezTo>
                  <a:pt x="4205" y="10474"/>
                  <a:pt x="4211" y="10487"/>
                  <a:pt x="4258" y="10546"/>
                </a:cubicBezTo>
                <a:cubicBezTo>
                  <a:pt x="4287" y="10584"/>
                  <a:pt x="4314" y="10621"/>
                  <a:pt x="4325" y="10640"/>
                </a:cubicBezTo>
                <a:cubicBezTo>
                  <a:pt x="4331" y="10650"/>
                  <a:pt x="4339" y="10659"/>
                  <a:pt x="4347" y="10668"/>
                </a:cubicBezTo>
                <a:cubicBezTo>
                  <a:pt x="4364" y="10682"/>
                  <a:pt x="4374" y="10699"/>
                  <a:pt x="4376" y="10717"/>
                </a:cubicBezTo>
                <a:lnTo>
                  <a:pt x="4375" y="10729"/>
                </a:lnTo>
                <a:lnTo>
                  <a:pt x="4358" y="10715"/>
                </a:lnTo>
                <a:cubicBezTo>
                  <a:pt x="4346" y="10703"/>
                  <a:pt x="4336" y="10691"/>
                  <a:pt x="4327" y="10679"/>
                </a:cubicBezTo>
                <a:cubicBezTo>
                  <a:pt x="4314" y="10660"/>
                  <a:pt x="4242" y="10578"/>
                  <a:pt x="4236" y="10575"/>
                </a:cubicBezTo>
                <a:cubicBezTo>
                  <a:pt x="4231" y="10573"/>
                  <a:pt x="4229" y="10581"/>
                  <a:pt x="4236" y="10590"/>
                </a:cubicBezTo>
                <a:cubicBezTo>
                  <a:pt x="4240" y="10596"/>
                  <a:pt x="4255" y="10618"/>
                  <a:pt x="4268" y="10640"/>
                </a:cubicBezTo>
                <a:cubicBezTo>
                  <a:pt x="4295" y="10686"/>
                  <a:pt x="4328" y="10730"/>
                  <a:pt x="4367" y="10773"/>
                </a:cubicBezTo>
                <a:cubicBezTo>
                  <a:pt x="4376" y="10781"/>
                  <a:pt x="4384" y="10790"/>
                  <a:pt x="4391" y="10800"/>
                </a:cubicBezTo>
                <a:lnTo>
                  <a:pt x="4391" y="10800"/>
                </a:lnTo>
                <a:lnTo>
                  <a:pt x="4343" y="10800"/>
                </a:lnTo>
                <a:lnTo>
                  <a:pt x="4343" y="10800"/>
                </a:lnTo>
                <a:cubicBezTo>
                  <a:pt x="4341" y="10799"/>
                  <a:pt x="4340" y="10799"/>
                  <a:pt x="4339" y="10799"/>
                </a:cubicBezTo>
                <a:lnTo>
                  <a:pt x="4338" y="10800"/>
                </a:lnTo>
                <a:lnTo>
                  <a:pt x="4317" y="10800"/>
                </a:lnTo>
                <a:lnTo>
                  <a:pt x="4315" y="10796"/>
                </a:lnTo>
                <a:cubicBezTo>
                  <a:pt x="4312" y="10792"/>
                  <a:pt x="4308" y="10788"/>
                  <a:pt x="4303" y="10785"/>
                </a:cubicBezTo>
                <a:cubicBezTo>
                  <a:pt x="4293" y="10776"/>
                  <a:pt x="4285" y="10767"/>
                  <a:pt x="4279" y="10758"/>
                </a:cubicBezTo>
                <a:cubicBezTo>
                  <a:pt x="4269" y="10742"/>
                  <a:pt x="4257" y="10727"/>
                  <a:pt x="4243" y="10713"/>
                </a:cubicBezTo>
                <a:cubicBezTo>
                  <a:pt x="4226" y="10696"/>
                  <a:pt x="4211" y="10677"/>
                  <a:pt x="4199" y="10658"/>
                </a:cubicBezTo>
                <a:cubicBezTo>
                  <a:pt x="4189" y="10642"/>
                  <a:pt x="4173" y="10620"/>
                  <a:pt x="4165" y="10609"/>
                </a:cubicBezTo>
                <a:cubicBezTo>
                  <a:pt x="4157" y="10599"/>
                  <a:pt x="4151" y="10589"/>
                  <a:pt x="4147" y="10578"/>
                </a:cubicBezTo>
                <a:cubicBezTo>
                  <a:pt x="4144" y="10569"/>
                  <a:pt x="4138" y="10560"/>
                  <a:pt x="4130" y="10551"/>
                </a:cubicBezTo>
                <a:cubicBezTo>
                  <a:pt x="4121" y="10542"/>
                  <a:pt x="4113" y="10532"/>
                  <a:pt x="4106" y="10522"/>
                </a:cubicBezTo>
                <a:cubicBezTo>
                  <a:pt x="4093" y="10500"/>
                  <a:pt x="4077" y="10478"/>
                  <a:pt x="4057" y="10458"/>
                </a:cubicBezTo>
                <a:cubicBezTo>
                  <a:pt x="4047" y="10454"/>
                  <a:pt x="4045" y="10469"/>
                  <a:pt x="4055" y="10481"/>
                </a:cubicBezTo>
                <a:cubicBezTo>
                  <a:pt x="4062" y="10492"/>
                  <a:pt x="4067" y="10502"/>
                  <a:pt x="4071" y="10514"/>
                </a:cubicBezTo>
                <a:cubicBezTo>
                  <a:pt x="4078" y="10530"/>
                  <a:pt x="4087" y="10546"/>
                  <a:pt x="4098" y="10561"/>
                </a:cubicBezTo>
                <a:cubicBezTo>
                  <a:pt x="4109" y="10576"/>
                  <a:pt x="4132" y="10610"/>
                  <a:pt x="4149" y="10635"/>
                </a:cubicBezTo>
                <a:cubicBezTo>
                  <a:pt x="4191" y="10698"/>
                  <a:pt x="4234" y="10759"/>
                  <a:pt x="4253" y="10782"/>
                </a:cubicBezTo>
                <a:cubicBezTo>
                  <a:pt x="4257" y="10787"/>
                  <a:pt x="4261" y="10792"/>
                  <a:pt x="4265" y="10797"/>
                </a:cubicBezTo>
                <a:lnTo>
                  <a:pt x="4266" y="10800"/>
                </a:lnTo>
                <a:lnTo>
                  <a:pt x="4176" y="10800"/>
                </a:lnTo>
                <a:lnTo>
                  <a:pt x="4176" y="10799"/>
                </a:lnTo>
                <a:cubicBezTo>
                  <a:pt x="4171" y="10793"/>
                  <a:pt x="4166" y="10786"/>
                  <a:pt x="4161" y="10779"/>
                </a:cubicBezTo>
                <a:cubicBezTo>
                  <a:pt x="4150" y="10758"/>
                  <a:pt x="4133" y="10739"/>
                  <a:pt x="4110" y="10723"/>
                </a:cubicBezTo>
                <a:cubicBezTo>
                  <a:pt x="4103" y="10719"/>
                  <a:pt x="4097" y="10715"/>
                  <a:pt x="4093" y="10710"/>
                </a:cubicBezTo>
                <a:cubicBezTo>
                  <a:pt x="4088" y="10703"/>
                  <a:pt x="4066" y="10700"/>
                  <a:pt x="4060" y="10705"/>
                </a:cubicBezTo>
                <a:cubicBezTo>
                  <a:pt x="4061" y="10712"/>
                  <a:pt x="4063" y="10719"/>
                  <a:pt x="4068" y="10726"/>
                </a:cubicBezTo>
                <a:cubicBezTo>
                  <a:pt x="4074" y="10736"/>
                  <a:pt x="4078" y="10747"/>
                  <a:pt x="4081" y="10758"/>
                </a:cubicBezTo>
                <a:cubicBezTo>
                  <a:pt x="4083" y="10769"/>
                  <a:pt x="4082" y="10772"/>
                  <a:pt x="4072" y="10773"/>
                </a:cubicBezTo>
                <a:cubicBezTo>
                  <a:pt x="4058" y="10775"/>
                  <a:pt x="4018" y="10742"/>
                  <a:pt x="3993" y="10707"/>
                </a:cubicBezTo>
                <a:cubicBezTo>
                  <a:pt x="3973" y="10678"/>
                  <a:pt x="3966" y="10674"/>
                  <a:pt x="3975" y="10697"/>
                </a:cubicBezTo>
                <a:cubicBezTo>
                  <a:pt x="3983" y="10714"/>
                  <a:pt x="3985" y="10718"/>
                  <a:pt x="4032" y="10781"/>
                </a:cubicBezTo>
                <a:cubicBezTo>
                  <a:pt x="4036" y="10787"/>
                  <a:pt x="4040" y="10792"/>
                  <a:pt x="4043" y="10797"/>
                </a:cubicBezTo>
                <a:lnTo>
                  <a:pt x="4045" y="10800"/>
                </a:lnTo>
                <a:lnTo>
                  <a:pt x="4014" y="10800"/>
                </a:lnTo>
                <a:lnTo>
                  <a:pt x="4005" y="10788"/>
                </a:lnTo>
                <a:cubicBezTo>
                  <a:pt x="3993" y="10772"/>
                  <a:pt x="3982" y="10755"/>
                  <a:pt x="3972" y="10737"/>
                </a:cubicBezTo>
                <a:cubicBezTo>
                  <a:pt x="3959" y="10716"/>
                  <a:pt x="3945" y="10693"/>
                  <a:pt x="3940" y="10688"/>
                </a:cubicBezTo>
                <a:cubicBezTo>
                  <a:pt x="3930" y="10676"/>
                  <a:pt x="3927" y="10661"/>
                  <a:pt x="3933" y="10657"/>
                </a:cubicBezTo>
                <a:cubicBezTo>
                  <a:pt x="3940" y="10654"/>
                  <a:pt x="3929" y="10624"/>
                  <a:pt x="3916" y="10613"/>
                </a:cubicBezTo>
                <a:cubicBezTo>
                  <a:pt x="3911" y="10608"/>
                  <a:pt x="3907" y="10603"/>
                  <a:pt x="3904" y="10598"/>
                </a:cubicBezTo>
                <a:cubicBezTo>
                  <a:pt x="3901" y="10590"/>
                  <a:pt x="3896" y="10583"/>
                  <a:pt x="3890" y="10576"/>
                </a:cubicBezTo>
                <a:cubicBezTo>
                  <a:pt x="3883" y="10566"/>
                  <a:pt x="3870" y="10549"/>
                  <a:pt x="3861" y="10538"/>
                </a:cubicBezTo>
                <a:cubicBezTo>
                  <a:pt x="3838" y="10507"/>
                  <a:pt x="3776" y="10444"/>
                  <a:pt x="3770" y="10445"/>
                </a:cubicBezTo>
                <a:cubicBezTo>
                  <a:pt x="3765" y="10445"/>
                  <a:pt x="3766" y="10453"/>
                  <a:pt x="3783" y="10475"/>
                </a:cubicBezTo>
                <a:cubicBezTo>
                  <a:pt x="3790" y="10483"/>
                  <a:pt x="3796" y="10492"/>
                  <a:pt x="3800" y="10500"/>
                </a:cubicBezTo>
                <a:cubicBezTo>
                  <a:pt x="3803" y="10505"/>
                  <a:pt x="3807" y="10510"/>
                  <a:pt x="3812" y="10515"/>
                </a:cubicBezTo>
                <a:cubicBezTo>
                  <a:pt x="3828" y="10531"/>
                  <a:pt x="3841" y="10548"/>
                  <a:pt x="3850" y="10567"/>
                </a:cubicBezTo>
                <a:cubicBezTo>
                  <a:pt x="3850" y="10571"/>
                  <a:pt x="3853" y="10574"/>
                  <a:pt x="3857" y="10576"/>
                </a:cubicBezTo>
                <a:cubicBezTo>
                  <a:pt x="3865" y="10582"/>
                  <a:pt x="3871" y="10588"/>
                  <a:pt x="3874" y="10596"/>
                </a:cubicBezTo>
                <a:cubicBezTo>
                  <a:pt x="3881" y="10607"/>
                  <a:pt x="3889" y="10618"/>
                  <a:pt x="3899" y="10628"/>
                </a:cubicBezTo>
                <a:cubicBezTo>
                  <a:pt x="3914" y="10643"/>
                  <a:pt x="3916" y="10647"/>
                  <a:pt x="3909" y="10649"/>
                </a:cubicBezTo>
                <a:cubicBezTo>
                  <a:pt x="3902" y="10645"/>
                  <a:pt x="3897" y="10639"/>
                  <a:pt x="3894" y="10634"/>
                </a:cubicBezTo>
                <a:cubicBezTo>
                  <a:pt x="3885" y="10622"/>
                  <a:pt x="3880" y="10619"/>
                  <a:pt x="3876" y="10622"/>
                </a:cubicBezTo>
                <a:cubicBezTo>
                  <a:pt x="3868" y="10628"/>
                  <a:pt x="3862" y="10625"/>
                  <a:pt x="3860" y="10614"/>
                </a:cubicBezTo>
                <a:cubicBezTo>
                  <a:pt x="3856" y="10605"/>
                  <a:pt x="3850" y="10596"/>
                  <a:pt x="3842" y="10588"/>
                </a:cubicBezTo>
                <a:cubicBezTo>
                  <a:pt x="3833" y="10578"/>
                  <a:pt x="3821" y="10563"/>
                  <a:pt x="3815" y="10555"/>
                </a:cubicBezTo>
                <a:cubicBezTo>
                  <a:pt x="3807" y="10543"/>
                  <a:pt x="3797" y="10531"/>
                  <a:pt x="3785" y="10521"/>
                </a:cubicBezTo>
                <a:cubicBezTo>
                  <a:pt x="3776" y="10512"/>
                  <a:pt x="3768" y="10503"/>
                  <a:pt x="3764" y="10493"/>
                </a:cubicBezTo>
                <a:cubicBezTo>
                  <a:pt x="3762" y="10479"/>
                  <a:pt x="3675" y="10368"/>
                  <a:pt x="3665" y="10366"/>
                </a:cubicBezTo>
                <a:cubicBezTo>
                  <a:pt x="3662" y="10366"/>
                  <a:pt x="3659" y="10359"/>
                  <a:pt x="3657" y="10352"/>
                </a:cubicBezTo>
                <a:cubicBezTo>
                  <a:pt x="3657" y="10347"/>
                  <a:pt x="3654" y="10342"/>
                  <a:pt x="3649" y="10338"/>
                </a:cubicBezTo>
                <a:cubicBezTo>
                  <a:pt x="3643" y="10334"/>
                  <a:pt x="3639" y="10330"/>
                  <a:pt x="3637" y="10325"/>
                </a:cubicBezTo>
                <a:cubicBezTo>
                  <a:pt x="3625" y="10305"/>
                  <a:pt x="3610" y="10286"/>
                  <a:pt x="3591" y="10268"/>
                </a:cubicBezTo>
                <a:cubicBezTo>
                  <a:pt x="3584" y="10262"/>
                  <a:pt x="3578" y="10255"/>
                  <a:pt x="3574" y="10248"/>
                </a:cubicBezTo>
                <a:cubicBezTo>
                  <a:pt x="3563" y="10229"/>
                  <a:pt x="3540" y="10211"/>
                  <a:pt x="3528" y="10211"/>
                </a:cubicBezTo>
                <a:cubicBezTo>
                  <a:pt x="3515" y="10211"/>
                  <a:pt x="3515" y="10207"/>
                  <a:pt x="3510" y="10193"/>
                </a:cubicBezTo>
                <a:cubicBezTo>
                  <a:pt x="3495" y="10155"/>
                  <a:pt x="3474" y="10118"/>
                  <a:pt x="3446" y="10083"/>
                </a:cubicBezTo>
                <a:cubicBezTo>
                  <a:pt x="3429" y="10067"/>
                  <a:pt x="3395" y="10029"/>
                  <a:pt x="3384" y="10015"/>
                </a:cubicBezTo>
                <a:cubicBezTo>
                  <a:pt x="3380" y="10010"/>
                  <a:pt x="3361" y="10010"/>
                  <a:pt x="3362" y="10015"/>
                </a:cubicBezTo>
                <a:cubicBezTo>
                  <a:pt x="3374" y="10040"/>
                  <a:pt x="3388" y="10065"/>
                  <a:pt x="3404" y="10089"/>
                </a:cubicBezTo>
                <a:cubicBezTo>
                  <a:pt x="3411" y="10097"/>
                  <a:pt x="3417" y="10105"/>
                  <a:pt x="3421" y="10114"/>
                </a:cubicBezTo>
                <a:cubicBezTo>
                  <a:pt x="3436" y="10144"/>
                  <a:pt x="3454" y="10172"/>
                  <a:pt x="3476" y="10199"/>
                </a:cubicBezTo>
                <a:cubicBezTo>
                  <a:pt x="3495" y="10220"/>
                  <a:pt x="3510" y="10242"/>
                  <a:pt x="3519" y="10266"/>
                </a:cubicBezTo>
                <a:cubicBezTo>
                  <a:pt x="3526" y="10281"/>
                  <a:pt x="3534" y="10290"/>
                  <a:pt x="3541" y="10292"/>
                </a:cubicBezTo>
                <a:cubicBezTo>
                  <a:pt x="3549" y="10294"/>
                  <a:pt x="3554" y="10300"/>
                  <a:pt x="3553" y="10306"/>
                </a:cubicBezTo>
                <a:cubicBezTo>
                  <a:pt x="3558" y="10321"/>
                  <a:pt x="3566" y="10334"/>
                  <a:pt x="3577" y="10346"/>
                </a:cubicBezTo>
                <a:cubicBezTo>
                  <a:pt x="3588" y="10360"/>
                  <a:pt x="3598" y="10373"/>
                  <a:pt x="3607" y="10388"/>
                </a:cubicBezTo>
                <a:cubicBezTo>
                  <a:pt x="3609" y="10393"/>
                  <a:pt x="3615" y="10398"/>
                  <a:pt x="3623" y="10401"/>
                </a:cubicBezTo>
                <a:cubicBezTo>
                  <a:pt x="3634" y="10408"/>
                  <a:pt x="3643" y="10417"/>
                  <a:pt x="3649" y="10427"/>
                </a:cubicBezTo>
                <a:cubicBezTo>
                  <a:pt x="3658" y="10441"/>
                  <a:pt x="3671" y="10458"/>
                  <a:pt x="3678" y="10467"/>
                </a:cubicBezTo>
                <a:cubicBezTo>
                  <a:pt x="3691" y="10485"/>
                  <a:pt x="3703" y="10502"/>
                  <a:pt x="3717" y="10525"/>
                </a:cubicBezTo>
                <a:cubicBezTo>
                  <a:pt x="3726" y="10541"/>
                  <a:pt x="3775" y="10606"/>
                  <a:pt x="3785" y="10617"/>
                </a:cubicBezTo>
                <a:cubicBezTo>
                  <a:pt x="3788" y="10620"/>
                  <a:pt x="3794" y="10621"/>
                  <a:pt x="3800" y="10619"/>
                </a:cubicBezTo>
                <a:cubicBezTo>
                  <a:pt x="3809" y="10616"/>
                  <a:pt x="3811" y="10619"/>
                  <a:pt x="3821" y="10647"/>
                </a:cubicBezTo>
                <a:cubicBezTo>
                  <a:pt x="3827" y="10665"/>
                  <a:pt x="3835" y="10692"/>
                  <a:pt x="3839" y="10707"/>
                </a:cubicBezTo>
                <a:cubicBezTo>
                  <a:pt x="3841" y="10719"/>
                  <a:pt x="3846" y="10731"/>
                  <a:pt x="3855" y="10742"/>
                </a:cubicBezTo>
                <a:cubicBezTo>
                  <a:pt x="3859" y="10747"/>
                  <a:pt x="3861" y="10753"/>
                  <a:pt x="3861" y="10759"/>
                </a:cubicBezTo>
                <a:cubicBezTo>
                  <a:pt x="3860" y="10769"/>
                  <a:pt x="3865" y="10778"/>
                  <a:pt x="3874" y="10784"/>
                </a:cubicBezTo>
                <a:cubicBezTo>
                  <a:pt x="3879" y="10788"/>
                  <a:pt x="3882" y="10791"/>
                  <a:pt x="3885" y="10795"/>
                </a:cubicBezTo>
                <a:lnTo>
                  <a:pt x="3888" y="10800"/>
                </a:lnTo>
                <a:lnTo>
                  <a:pt x="3861" y="10800"/>
                </a:lnTo>
                <a:lnTo>
                  <a:pt x="3851" y="10786"/>
                </a:lnTo>
                <a:cubicBezTo>
                  <a:pt x="3846" y="10779"/>
                  <a:pt x="3840" y="10773"/>
                  <a:pt x="3832" y="10767"/>
                </a:cubicBezTo>
                <a:cubicBezTo>
                  <a:pt x="3824" y="10761"/>
                  <a:pt x="3817" y="10754"/>
                  <a:pt x="3813" y="10747"/>
                </a:cubicBezTo>
                <a:cubicBezTo>
                  <a:pt x="3811" y="10742"/>
                  <a:pt x="3807" y="10738"/>
                  <a:pt x="3802" y="10735"/>
                </a:cubicBezTo>
                <a:cubicBezTo>
                  <a:pt x="3793" y="10730"/>
                  <a:pt x="3792" y="10731"/>
                  <a:pt x="3793" y="10736"/>
                </a:cubicBezTo>
                <a:cubicBezTo>
                  <a:pt x="3794" y="10741"/>
                  <a:pt x="3797" y="10746"/>
                  <a:pt x="3801" y="10750"/>
                </a:cubicBezTo>
                <a:cubicBezTo>
                  <a:pt x="3807" y="10757"/>
                  <a:pt x="3813" y="10765"/>
                  <a:pt x="3818" y="10774"/>
                </a:cubicBezTo>
                <a:cubicBezTo>
                  <a:pt x="3830" y="10793"/>
                  <a:pt x="3828" y="10801"/>
                  <a:pt x="3813" y="10797"/>
                </a:cubicBezTo>
                <a:cubicBezTo>
                  <a:pt x="3806" y="10795"/>
                  <a:pt x="3803" y="10795"/>
                  <a:pt x="3805" y="10799"/>
                </a:cubicBezTo>
                <a:lnTo>
                  <a:pt x="3805" y="10800"/>
                </a:lnTo>
                <a:lnTo>
                  <a:pt x="3774" y="10800"/>
                </a:lnTo>
                <a:lnTo>
                  <a:pt x="3770" y="10795"/>
                </a:lnTo>
                <a:cubicBezTo>
                  <a:pt x="3766" y="10790"/>
                  <a:pt x="3763" y="10785"/>
                  <a:pt x="3761" y="10780"/>
                </a:cubicBezTo>
                <a:cubicBezTo>
                  <a:pt x="3751" y="10763"/>
                  <a:pt x="3731" y="10732"/>
                  <a:pt x="3716" y="10712"/>
                </a:cubicBezTo>
                <a:cubicBezTo>
                  <a:pt x="3678" y="10657"/>
                  <a:pt x="3672" y="10646"/>
                  <a:pt x="3677" y="10635"/>
                </a:cubicBezTo>
                <a:cubicBezTo>
                  <a:pt x="3681" y="10627"/>
                  <a:pt x="3677" y="10619"/>
                  <a:pt x="3656" y="10592"/>
                </a:cubicBezTo>
                <a:cubicBezTo>
                  <a:pt x="3642" y="10573"/>
                  <a:pt x="3625" y="10551"/>
                  <a:pt x="3620" y="10542"/>
                </a:cubicBezTo>
                <a:cubicBezTo>
                  <a:pt x="3609" y="10525"/>
                  <a:pt x="3598" y="10510"/>
                  <a:pt x="3568" y="10473"/>
                </a:cubicBezTo>
                <a:cubicBezTo>
                  <a:pt x="3561" y="10465"/>
                  <a:pt x="3552" y="10458"/>
                  <a:pt x="3547" y="10458"/>
                </a:cubicBezTo>
                <a:lnTo>
                  <a:pt x="3548" y="10459"/>
                </a:lnTo>
                <a:cubicBezTo>
                  <a:pt x="3539" y="10460"/>
                  <a:pt x="3541" y="10479"/>
                  <a:pt x="3552" y="10493"/>
                </a:cubicBezTo>
                <a:cubicBezTo>
                  <a:pt x="3595" y="10544"/>
                  <a:pt x="3628" y="10597"/>
                  <a:pt x="3653" y="10653"/>
                </a:cubicBezTo>
                <a:cubicBezTo>
                  <a:pt x="3658" y="10668"/>
                  <a:pt x="3665" y="10684"/>
                  <a:pt x="3674" y="10698"/>
                </a:cubicBezTo>
                <a:cubicBezTo>
                  <a:pt x="3681" y="10710"/>
                  <a:pt x="3692" y="10728"/>
                  <a:pt x="3698" y="10739"/>
                </a:cubicBezTo>
                <a:cubicBezTo>
                  <a:pt x="3707" y="10757"/>
                  <a:pt x="3718" y="10775"/>
                  <a:pt x="3730" y="10792"/>
                </a:cubicBezTo>
                <a:lnTo>
                  <a:pt x="3736" y="10800"/>
                </a:lnTo>
                <a:lnTo>
                  <a:pt x="3668" y="10800"/>
                </a:lnTo>
                <a:lnTo>
                  <a:pt x="3668" y="10799"/>
                </a:lnTo>
                <a:cubicBezTo>
                  <a:pt x="3669" y="10794"/>
                  <a:pt x="3662" y="10779"/>
                  <a:pt x="3641" y="10732"/>
                </a:cubicBezTo>
                <a:cubicBezTo>
                  <a:pt x="3630" y="10708"/>
                  <a:pt x="3622" y="10701"/>
                  <a:pt x="3609" y="10706"/>
                </a:cubicBezTo>
                <a:cubicBezTo>
                  <a:pt x="3597" y="10711"/>
                  <a:pt x="3612" y="10741"/>
                  <a:pt x="3632" y="10763"/>
                </a:cubicBezTo>
                <a:cubicBezTo>
                  <a:pt x="3642" y="10775"/>
                  <a:pt x="3654" y="10789"/>
                  <a:pt x="3657" y="10794"/>
                </a:cubicBezTo>
                <a:cubicBezTo>
                  <a:pt x="3658" y="10797"/>
                  <a:pt x="3660" y="10799"/>
                  <a:pt x="3662" y="10800"/>
                </a:cubicBezTo>
                <a:lnTo>
                  <a:pt x="3663" y="10800"/>
                </a:lnTo>
                <a:lnTo>
                  <a:pt x="3637" y="10800"/>
                </a:lnTo>
                <a:lnTo>
                  <a:pt x="3635" y="10796"/>
                </a:lnTo>
                <a:cubicBezTo>
                  <a:pt x="3632" y="10789"/>
                  <a:pt x="3628" y="10782"/>
                  <a:pt x="3622" y="10775"/>
                </a:cubicBezTo>
                <a:cubicBezTo>
                  <a:pt x="3615" y="10768"/>
                  <a:pt x="3608" y="10759"/>
                  <a:pt x="3606" y="10756"/>
                </a:cubicBezTo>
                <a:cubicBezTo>
                  <a:pt x="3604" y="10754"/>
                  <a:pt x="3601" y="10753"/>
                  <a:pt x="3598" y="10757"/>
                </a:cubicBezTo>
                <a:cubicBezTo>
                  <a:pt x="3595" y="10763"/>
                  <a:pt x="3596" y="10768"/>
                  <a:pt x="3600" y="10772"/>
                </a:cubicBezTo>
                <a:cubicBezTo>
                  <a:pt x="3605" y="10779"/>
                  <a:pt x="3610" y="10786"/>
                  <a:pt x="3614" y="10794"/>
                </a:cubicBezTo>
                <a:cubicBezTo>
                  <a:pt x="3614" y="10795"/>
                  <a:pt x="3615" y="10797"/>
                  <a:pt x="3615" y="10798"/>
                </a:cubicBezTo>
                <a:lnTo>
                  <a:pt x="3616" y="10800"/>
                </a:lnTo>
                <a:lnTo>
                  <a:pt x="3518" y="10800"/>
                </a:lnTo>
                <a:lnTo>
                  <a:pt x="3516" y="10795"/>
                </a:lnTo>
                <a:cubicBezTo>
                  <a:pt x="3505" y="10772"/>
                  <a:pt x="3501" y="10765"/>
                  <a:pt x="3493" y="10762"/>
                </a:cubicBezTo>
                <a:cubicBezTo>
                  <a:pt x="3486" y="10755"/>
                  <a:pt x="3481" y="10746"/>
                  <a:pt x="3479" y="10737"/>
                </a:cubicBezTo>
                <a:cubicBezTo>
                  <a:pt x="3461" y="10697"/>
                  <a:pt x="3436" y="10659"/>
                  <a:pt x="3403" y="10624"/>
                </a:cubicBezTo>
                <a:cubicBezTo>
                  <a:pt x="3385" y="10610"/>
                  <a:pt x="3372" y="10593"/>
                  <a:pt x="3365" y="10575"/>
                </a:cubicBezTo>
                <a:cubicBezTo>
                  <a:pt x="3364" y="10566"/>
                  <a:pt x="3347" y="10561"/>
                  <a:pt x="3342" y="10567"/>
                </a:cubicBezTo>
                <a:cubicBezTo>
                  <a:pt x="3342" y="10575"/>
                  <a:pt x="3345" y="10583"/>
                  <a:pt x="3349" y="10590"/>
                </a:cubicBezTo>
                <a:cubicBezTo>
                  <a:pt x="3359" y="10608"/>
                  <a:pt x="3357" y="10619"/>
                  <a:pt x="3344" y="10613"/>
                </a:cubicBezTo>
                <a:cubicBezTo>
                  <a:pt x="3313" y="10581"/>
                  <a:pt x="3286" y="10547"/>
                  <a:pt x="3262" y="10513"/>
                </a:cubicBezTo>
                <a:cubicBezTo>
                  <a:pt x="3262" y="10510"/>
                  <a:pt x="3244" y="10485"/>
                  <a:pt x="3222" y="10459"/>
                </a:cubicBezTo>
                <a:cubicBezTo>
                  <a:pt x="3201" y="10433"/>
                  <a:pt x="3173" y="10396"/>
                  <a:pt x="3160" y="10377"/>
                </a:cubicBezTo>
                <a:cubicBezTo>
                  <a:pt x="3148" y="10359"/>
                  <a:pt x="3132" y="10337"/>
                  <a:pt x="3126" y="10329"/>
                </a:cubicBezTo>
                <a:cubicBezTo>
                  <a:pt x="3118" y="10320"/>
                  <a:pt x="3112" y="10310"/>
                  <a:pt x="3108" y="10299"/>
                </a:cubicBezTo>
                <a:cubicBezTo>
                  <a:pt x="3105" y="10290"/>
                  <a:pt x="3100" y="10281"/>
                  <a:pt x="3095" y="10273"/>
                </a:cubicBezTo>
                <a:cubicBezTo>
                  <a:pt x="3063" y="10228"/>
                  <a:pt x="3050" y="10212"/>
                  <a:pt x="3041" y="10202"/>
                </a:cubicBezTo>
                <a:cubicBezTo>
                  <a:pt x="3016" y="10176"/>
                  <a:pt x="2980" y="10119"/>
                  <a:pt x="2981" y="10106"/>
                </a:cubicBezTo>
                <a:cubicBezTo>
                  <a:pt x="2978" y="10093"/>
                  <a:pt x="2971" y="10081"/>
                  <a:pt x="2961" y="10070"/>
                </a:cubicBezTo>
                <a:cubicBezTo>
                  <a:pt x="2952" y="10059"/>
                  <a:pt x="2945" y="10048"/>
                  <a:pt x="2939" y="10037"/>
                </a:cubicBezTo>
                <a:cubicBezTo>
                  <a:pt x="2937" y="10030"/>
                  <a:pt x="2932" y="10024"/>
                  <a:pt x="2927" y="10019"/>
                </a:cubicBezTo>
                <a:cubicBezTo>
                  <a:pt x="2920" y="10012"/>
                  <a:pt x="2916" y="10005"/>
                  <a:pt x="2913" y="9997"/>
                </a:cubicBezTo>
                <a:cubicBezTo>
                  <a:pt x="2912" y="9991"/>
                  <a:pt x="2909" y="9985"/>
                  <a:pt x="2904" y="9979"/>
                </a:cubicBezTo>
                <a:cubicBezTo>
                  <a:pt x="2898" y="9971"/>
                  <a:pt x="2892" y="9963"/>
                  <a:pt x="2887" y="9954"/>
                </a:cubicBezTo>
                <a:cubicBezTo>
                  <a:pt x="2882" y="9946"/>
                  <a:pt x="2876" y="9938"/>
                  <a:pt x="2869" y="9930"/>
                </a:cubicBezTo>
                <a:cubicBezTo>
                  <a:pt x="2866" y="9927"/>
                  <a:pt x="2850" y="9907"/>
                  <a:pt x="2834" y="9886"/>
                </a:cubicBezTo>
                <a:cubicBezTo>
                  <a:pt x="2824" y="9872"/>
                  <a:pt x="2812" y="9858"/>
                  <a:pt x="2799" y="9845"/>
                </a:cubicBezTo>
                <a:cubicBezTo>
                  <a:pt x="2793" y="9839"/>
                  <a:pt x="2788" y="9832"/>
                  <a:pt x="2786" y="9824"/>
                </a:cubicBezTo>
                <a:cubicBezTo>
                  <a:pt x="2781" y="9814"/>
                  <a:pt x="2775" y="9804"/>
                  <a:pt x="2767" y="9795"/>
                </a:cubicBezTo>
                <a:cubicBezTo>
                  <a:pt x="2761" y="9789"/>
                  <a:pt x="2758" y="9784"/>
                  <a:pt x="2760" y="9784"/>
                </a:cubicBezTo>
                <a:cubicBezTo>
                  <a:pt x="2762" y="9783"/>
                  <a:pt x="2760" y="9782"/>
                  <a:pt x="2757" y="9780"/>
                </a:cubicBezTo>
                <a:cubicBezTo>
                  <a:pt x="2734" y="9760"/>
                  <a:pt x="2716" y="9739"/>
                  <a:pt x="2704" y="9716"/>
                </a:cubicBezTo>
                <a:cubicBezTo>
                  <a:pt x="2695" y="9702"/>
                  <a:pt x="2679" y="9679"/>
                  <a:pt x="2668" y="9666"/>
                </a:cubicBezTo>
                <a:cubicBezTo>
                  <a:pt x="2660" y="9656"/>
                  <a:pt x="2652" y="9646"/>
                  <a:pt x="2645" y="9635"/>
                </a:cubicBezTo>
                <a:cubicBezTo>
                  <a:pt x="2641" y="9625"/>
                  <a:pt x="2597" y="9558"/>
                  <a:pt x="2586" y="9546"/>
                </a:cubicBezTo>
                <a:cubicBezTo>
                  <a:pt x="2579" y="9538"/>
                  <a:pt x="2573" y="9530"/>
                  <a:pt x="2569" y="9522"/>
                </a:cubicBezTo>
                <a:cubicBezTo>
                  <a:pt x="2565" y="9515"/>
                  <a:pt x="2560" y="9508"/>
                  <a:pt x="2559" y="9505"/>
                </a:cubicBezTo>
                <a:cubicBezTo>
                  <a:pt x="2558" y="9503"/>
                  <a:pt x="2549" y="9490"/>
                  <a:pt x="2539" y="9475"/>
                </a:cubicBezTo>
                <a:cubicBezTo>
                  <a:pt x="2531" y="9462"/>
                  <a:pt x="2522" y="9450"/>
                  <a:pt x="2511" y="9439"/>
                </a:cubicBezTo>
                <a:cubicBezTo>
                  <a:pt x="2504" y="9433"/>
                  <a:pt x="2499" y="9426"/>
                  <a:pt x="2497" y="9419"/>
                </a:cubicBezTo>
                <a:cubicBezTo>
                  <a:pt x="2495" y="9410"/>
                  <a:pt x="2491" y="9402"/>
                  <a:pt x="2484" y="9394"/>
                </a:cubicBezTo>
                <a:cubicBezTo>
                  <a:pt x="2476" y="9385"/>
                  <a:pt x="2469" y="9375"/>
                  <a:pt x="2463" y="9365"/>
                </a:cubicBezTo>
                <a:cubicBezTo>
                  <a:pt x="2451" y="9340"/>
                  <a:pt x="2436" y="9317"/>
                  <a:pt x="2419" y="9294"/>
                </a:cubicBezTo>
                <a:cubicBezTo>
                  <a:pt x="2411" y="9282"/>
                  <a:pt x="2398" y="9263"/>
                  <a:pt x="2392" y="9252"/>
                </a:cubicBezTo>
                <a:cubicBezTo>
                  <a:pt x="2386" y="9241"/>
                  <a:pt x="2378" y="9229"/>
                  <a:pt x="2374" y="9224"/>
                </a:cubicBezTo>
                <a:cubicBezTo>
                  <a:pt x="2370" y="9219"/>
                  <a:pt x="2367" y="9214"/>
                  <a:pt x="2365" y="9208"/>
                </a:cubicBezTo>
                <a:cubicBezTo>
                  <a:pt x="2362" y="9200"/>
                  <a:pt x="2358" y="9193"/>
                  <a:pt x="2351" y="9186"/>
                </a:cubicBezTo>
                <a:cubicBezTo>
                  <a:pt x="2331" y="9162"/>
                  <a:pt x="2313" y="9137"/>
                  <a:pt x="2299" y="9111"/>
                </a:cubicBezTo>
                <a:cubicBezTo>
                  <a:pt x="2298" y="9108"/>
                  <a:pt x="2297" y="9106"/>
                  <a:pt x="2294" y="9104"/>
                </a:cubicBezTo>
                <a:cubicBezTo>
                  <a:pt x="2292" y="9101"/>
                  <a:pt x="2280" y="9084"/>
                  <a:pt x="2268" y="9065"/>
                </a:cubicBezTo>
                <a:cubicBezTo>
                  <a:pt x="2256" y="9046"/>
                  <a:pt x="2241" y="9023"/>
                  <a:pt x="2233" y="9013"/>
                </a:cubicBezTo>
                <a:cubicBezTo>
                  <a:pt x="2223" y="8997"/>
                  <a:pt x="2215" y="8981"/>
                  <a:pt x="2209" y="8965"/>
                </a:cubicBezTo>
                <a:cubicBezTo>
                  <a:pt x="2205" y="8950"/>
                  <a:pt x="2198" y="8936"/>
                  <a:pt x="2187" y="8923"/>
                </a:cubicBezTo>
                <a:cubicBezTo>
                  <a:pt x="2179" y="8915"/>
                  <a:pt x="2172" y="8907"/>
                  <a:pt x="2166" y="8898"/>
                </a:cubicBezTo>
                <a:cubicBezTo>
                  <a:pt x="2159" y="8889"/>
                  <a:pt x="2151" y="8880"/>
                  <a:pt x="2142" y="8871"/>
                </a:cubicBezTo>
                <a:cubicBezTo>
                  <a:pt x="2133" y="8861"/>
                  <a:pt x="2125" y="8851"/>
                  <a:pt x="2119" y="8840"/>
                </a:cubicBezTo>
                <a:cubicBezTo>
                  <a:pt x="2113" y="8830"/>
                  <a:pt x="2106" y="8820"/>
                  <a:pt x="2098" y="8810"/>
                </a:cubicBezTo>
                <a:cubicBezTo>
                  <a:pt x="2085" y="8796"/>
                  <a:pt x="2074" y="8781"/>
                  <a:pt x="2067" y="8766"/>
                </a:cubicBezTo>
                <a:cubicBezTo>
                  <a:pt x="2063" y="8759"/>
                  <a:pt x="2059" y="8754"/>
                  <a:pt x="2053" y="8748"/>
                </a:cubicBezTo>
                <a:cubicBezTo>
                  <a:pt x="2041" y="8735"/>
                  <a:pt x="2032" y="8721"/>
                  <a:pt x="2023" y="8707"/>
                </a:cubicBezTo>
                <a:cubicBezTo>
                  <a:pt x="2015" y="8693"/>
                  <a:pt x="2004" y="8679"/>
                  <a:pt x="1992" y="8666"/>
                </a:cubicBezTo>
                <a:cubicBezTo>
                  <a:pt x="1983" y="8657"/>
                  <a:pt x="1977" y="8646"/>
                  <a:pt x="1975" y="8635"/>
                </a:cubicBezTo>
                <a:cubicBezTo>
                  <a:pt x="1975" y="8627"/>
                  <a:pt x="1973" y="8620"/>
                  <a:pt x="1969" y="8614"/>
                </a:cubicBezTo>
                <a:cubicBezTo>
                  <a:pt x="1967" y="8611"/>
                  <a:pt x="1960" y="8602"/>
                  <a:pt x="1955" y="8593"/>
                </a:cubicBezTo>
                <a:cubicBezTo>
                  <a:pt x="1947" y="8581"/>
                  <a:pt x="1937" y="8570"/>
                  <a:pt x="1925" y="8560"/>
                </a:cubicBezTo>
                <a:cubicBezTo>
                  <a:pt x="1900" y="8539"/>
                  <a:pt x="1892" y="8526"/>
                  <a:pt x="1897" y="8513"/>
                </a:cubicBezTo>
                <a:cubicBezTo>
                  <a:pt x="1899" y="8509"/>
                  <a:pt x="1899" y="8505"/>
                  <a:pt x="1895" y="8501"/>
                </a:cubicBezTo>
                <a:cubicBezTo>
                  <a:pt x="1877" y="8482"/>
                  <a:pt x="1863" y="8461"/>
                  <a:pt x="1853" y="8439"/>
                </a:cubicBezTo>
                <a:cubicBezTo>
                  <a:pt x="1851" y="8434"/>
                  <a:pt x="1846" y="8431"/>
                  <a:pt x="1839" y="8430"/>
                </a:cubicBezTo>
                <a:cubicBezTo>
                  <a:pt x="1829" y="8428"/>
                  <a:pt x="1826" y="8425"/>
                  <a:pt x="1823" y="8411"/>
                </a:cubicBezTo>
                <a:cubicBezTo>
                  <a:pt x="1823" y="8404"/>
                  <a:pt x="1819" y="8398"/>
                  <a:pt x="1813" y="8393"/>
                </a:cubicBezTo>
                <a:cubicBezTo>
                  <a:pt x="1805" y="8391"/>
                  <a:pt x="1808" y="8403"/>
                  <a:pt x="1825" y="8437"/>
                </a:cubicBezTo>
                <a:cubicBezTo>
                  <a:pt x="1843" y="8473"/>
                  <a:pt x="1860" y="8509"/>
                  <a:pt x="1872" y="8537"/>
                </a:cubicBezTo>
                <a:cubicBezTo>
                  <a:pt x="1877" y="8549"/>
                  <a:pt x="1888" y="8570"/>
                  <a:pt x="1895" y="8585"/>
                </a:cubicBezTo>
                <a:cubicBezTo>
                  <a:pt x="1903" y="8600"/>
                  <a:pt x="1915" y="8622"/>
                  <a:pt x="1921" y="8635"/>
                </a:cubicBezTo>
                <a:cubicBezTo>
                  <a:pt x="1928" y="8648"/>
                  <a:pt x="1936" y="8660"/>
                  <a:pt x="1944" y="8673"/>
                </a:cubicBezTo>
                <a:cubicBezTo>
                  <a:pt x="1952" y="8682"/>
                  <a:pt x="1957" y="8691"/>
                  <a:pt x="1962" y="8701"/>
                </a:cubicBezTo>
                <a:cubicBezTo>
                  <a:pt x="1971" y="8728"/>
                  <a:pt x="1984" y="8754"/>
                  <a:pt x="2001" y="8779"/>
                </a:cubicBezTo>
                <a:cubicBezTo>
                  <a:pt x="2008" y="8790"/>
                  <a:pt x="2013" y="8801"/>
                  <a:pt x="2017" y="8812"/>
                </a:cubicBezTo>
                <a:cubicBezTo>
                  <a:pt x="2020" y="8823"/>
                  <a:pt x="2025" y="8834"/>
                  <a:pt x="2032" y="8843"/>
                </a:cubicBezTo>
                <a:cubicBezTo>
                  <a:pt x="2039" y="8852"/>
                  <a:pt x="2051" y="8869"/>
                  <a:pt x="2058" y="8882"/>
                </a:cubicBezTo>
                <a:cubicBezTo>
                  <a:pt x="2065" y="8895"/>
                  <a:pt x="2077" y="8915"/>
                  <a:pt x="2085" y="8926"/>
                </a:cubicBezTo>
                <a:cubicBezTo>
                  <a:pt x="2092" y="8938"/>
                  <a:pt x="2102" y="8954"/>
                  <a:pt x="2106" y="8962"/>
                </a:cubicBezTo>
                <a:cubicBezTo>
                  <a:pt x="2127" y="9002"/>
                  <a:pt x="2141" y="9018"/>
                  <a:pt x="2162" y="9029"/>
                </a:cubicBezTo>
                <a:cubicBezTo>
                  <a:pt x="2174" y="9037"/>
                  <a:pt x="2182" y="9048"/>
                  <a:pt x="2184" y="9059"/>
                </a:cubicBezTo>
                <a:cubicBezTo>
                  <a:pt x="2186" y="9069"/>
                  <a:pt x="2190" y="9077"/>
                  <a:pt x="2196" y="9086"/>
                </a:cubicBezTo>
                <a:cubicBezTo>
                  <a:pt x="2210" y="9104"/>
                  <a:pt x="2222" y="9122"/>
                  <a:pt x="2232" y="9141"/>
                </a:cubicBezTo>
                <a:cubicBezTo>
                  <a:pt x="2239" y="9153"/>
                  <a:pt x="2244" y="9162"/>
                  <a:pt x="2268" y="9198"/>
                </a:cubicBezTo>
                <a:cubicBezTo>
                  <a:pt x="2290" y="9231"/>
                  <a:pt x="2311" y="9267"/>
                  <a:pt x="2318" y="9282"/>
                </a:cubicBezTo>
                <a:cubicBezTo>
                  <a:pt x="2324" y="9294"/>
                  <a:pt x="2331" y="9305"/>
                  <a:pt x="2340" y="9315"/>
                </a:cubicBezTo>
                <a:cubicBezTo>
                  <a:pt x="2350" y="9330"/>
                  <a:pt x="2359" y="9344"/>
                  <a:pt x="2366" y="9360"/>
                </a:cubicBezTo>
                <a:cubicBezTo>
                  <a:pt x="2372" y="9374"/>
                  <a:pt x="2380" y="9388"/>
                  <a:pt x="2389" y="9402"/>
                </a:cubicBezTo>
                <a:cubicBezTo>
                  <a:pt x="2420" y="9441"/>
                  <a:pt x="2428" y="9464"/>
                  <a:pt x="2414" y="9466"/>
                </a:cubicBezTo>
                <a:cubicBezTo>
                  <a:pt x="2408" y="9467"/>
                  <a:pt x="2404" y="9464"/>
                  <a:pt x="2404" y="9461"/>
                </a:cubicBezTo>
                <a:cubicBezTo>
                  <a:pt x="2402" y="9455"/>
                  <a:pt x="2397" y="9449"/>
                  <a:pt x="2392" y="9444"/>
                </a:cubicBezTo>
                <a:cubicBezTo>
                  <a:pt x="2367" y="9415"/>
                  <a:pt x="2346" y="9385"/>
                  <a:pt x="2329" y="9354"/>
                </a:cubicBezTo>
                <a:cubicBezTo>
                  <a:pt x="2322" y="9342"/>
                  <a:pt x="2312" y="9326"/>
                  <a:pt x="2306" y="9318"/>
                </a:cubicBezTo>
                <a:cubicBezTo>
                  <a:pt x="2267" y="9268"/>
                  <a:pt x="2221" y="9205"/>
                  <a:pt x="2208" y="9183"/>
                </a:cubicBezTo>
                <a:cubicBezTo>
                  <a:pt x="2202" y="9173"/>
                  <a:pt x="2195" y="9163"/>
                  <a:pt x="2193" y="9161"/>
                </a:cubicBezTo>
                <a:cubicBezTo>
                  <a:pt x="2173" y="9132"/>
                  <a:pt x="2156" y="9102"/>
                  <a:pt x="2143" y="9072"/>
                </a:cubicBezTo>
                <a:cubicBezTo>
                  <a:pt x="2134" y="9047"/>
                  <a:pt x="2121" y="9028"/>
                  <a:pt x="2114" y="9030"/>
                </a:cubicBezTo>
                <a:cubicBezTo>
                  <a:pt x="2106" y="9031"/>
                  <a:pt x="2091" y="9018"/>
                  <a:pt x="2086" y="8999"/>
                </a:cubicBezTo>
                <a:cubicBezTo>
                  <a:pt x="2085" y="8991"/>
                  <a:pt x="2081" y="8984"/>
                  <a:pt x="2075" y="8977"/>
                </a:cubicBezTo>
                <a:cubicBezTo>
                  <a:pt x="2068" y="8972"/>
                  <a:pt x="2064" y="8966"/>
                  <a:pt x="2062" y="8959"/>
                </a:cubicBezTo>
                <a:cubicBezTo>
                  <a:pt x="2051" y="8928"/>
                  <a:pt x="2033" y="8898"/>
                  <a:pt x="2007" y="8872"/>
                </a:cubicBezTo>
                <a:cubicBezTo>
                  <a:pt x="2001" y="8867"/>
                  <a:pt x="1998" y="8862"/>
                  <a:pt x="1995" y="8856"/>
                </a:cubicBezTo>
                <a:cubicBezTo>
                  <a:pt x="1986" y="8835"/>
                  <a:pt x="1974" y="8814"/>
                  <a:pt x="1960" y="8795"/>
                </a:cubicBezTo>
                <a:cubicBezTo>
                  <a:pt x="1954" y="8787"/>
                  <a:pt x="1949" y="8779"/>
                  <a:pt x="1945" y="8771"/>
                </a:cubicBezTo>
                <a:cubicBezTo>
                  <a:pt x="1943" y="8764"/>
                  <a:pt x="1939" y="8757"/>
                  <a:pt x="1933" y="8751"/>
                </a:cubicBezTo>
                <a:cubicBezTo>
                  <a:pt x="1927" y="8746"/>
                  <a:pt x="1921" y="8740"/>
                  <a:pt x="1916" y="8734"/>
                </a:cubicBezTo>
                <a:cubicBezTo>
                  <a:pt x="1906" y="8721"/>
                  <a:pt x="1905" y="8718"/>
                  <a:pt x="1910" y="8714"/>
                </a:cubicBezTo>
                <a:cubicBezTo>
                  <a:pt x="1913" y="8711"/>
                  <a:pt x="1918" y="8709"/>
                  <a:pt x="1923" y="8710"/>
                </a:cubicBezTo>
                <a:cubicBezTo>
                  <a:pt x="1927" y="8710"/>
                  <a:pt x="1926" y="8706"/>
                  <a:pt x="1922" y="8698"/>
                </a:cubicBezTo>
                <a:cubicBezTo>
                  <a:pt x="1917" y="8691"/>
                  <a:pt x="1908" y="8678"/>
                  <a:pt x="1902" y="8667"/>
                </a:cubicBezTo>
                <a:cubicBezTo>
                  <a:pt x="1890" y="8648"/>
                  <a:pt x="1860" y="8604"/>
                  <a:pt x="1823" y="8552"/>
                </a:cubicBezTo>
                <a:cubicBezTo>
                  <a:pt x="1814" y="8539"/>
                  <a:pt x="1804" y="8527"/>
                  <a:pt x="1792" y="8516"/>
                </a:cubicBezTo>
                <a:cubicBezTo>
                  <a:pt x="1781" y="8505"/>
                  <a:pt x="1779" y="8504"/>
                  <a:pt x="1775" y="8511"/>
                </a:cubicBezTo>
                <a:cubicBezTo>
                  <a:pt x="1769" y="8521"/>
                  <a:pt x="1789" y="8560"/>
                  <a:pt x="1808" y="8572"/>
                </a:cubicBezTo>
                <a:cubicBezTo>
                  <a:pt x="1823" y="8583"/>
                  <a:pt x="1844" y="8629"/>
                  <a:pt x="1838" y="8639"/>
                </a:cubicBezTo>
                <a:cubicBezTo>
                  <a:pt x="1832" y="8649"/>
                  <a:pt x="1833" y="8652"/>
                  <a:pt x="1841" y="8647"/>
                </a:cubicBezTo>
                <a:cubicBezTo>
                  <a:pt x="1845" y="8645"/>
                  <a:pt x="1846" y="8646"/>
                  <a:pt x="1845" y="8650"/>
                </a:cubicBezTo>
                <a:cubicBezTo>
                  <a:pt x="1848" y="8666"/>
                  <a:pt x="1854" y="8683"/>
                  <a:pt x="1862" y="8699"/>
                </a:cubicBezTo>
                <a:cubicBezTo>
                  <a:pt x="1874" y="8722"/>
                  <a:pt x="1887" y="8752"/>
                  <a:pt x="1893" y="8765"/>
                </a:cubicBezTo>
                <a:cubicBezTo>
                  <a:pt x="1898" y="8778"/>
                  <a:pt x="1909" y="8800"/>
                  <a:pt x="1917" y="8814"/>
                </a:cubicBezTo>
                <a:cubicBezTo>
                  <a:pt x="1924" y="8827"/>
                  <a:pt x="1934" y="8848"/>
                  <a:pt x="1938" y="8860"/>
                </a:cubicBezTo>
                <a:cubicBezTo>
                  <a:pt x="1942" y="8878"/>
                  <a:pt x="1951" y="8895"/>
                  <a:pt x="1966" y="8909"/>
                </a:cubicBezTo>
                <a:cubicBezTo>
                  <a:pt x="1975" y="8920"/>
                  <a:pt x="1981" y="8931"/>
                  <a:pt x="1984" y="8944"/>
                </a:cubicBezTo>
                <a:cubicBezTo>
                  <a:pt x="1987" y="8955"/>
                  <a:pt x="1992" y="8965"/>
                  <a:pt x="2001" y="8974"/>
                </a:cubicBezTo>
                <a:cubicBezTo>
                  <a:pt x="2008" y="8980"/>
                  <a:pt x="2013" y="8986"/>
                  <a:pt x="2017" y="8992"/>
                </a:cubicBezTo>
                <a:cubicBezTo>
                  <a:pt x="2026" y="9015"/>
                  <a:pt x="2039" y="9037"/>
                  <a:pt x="2057" y="9057"/>
                </a:cubicBezTo>
                <a:cubicBezTo>
                  <a:pt x="2061" y="9061"/>
                  <a:pt x="2065" y="9064"/>
                  <a:pt x="2066" y="9068"/>
                </a:cubicBezTo>
                <a:cubicBezTo>
                  <a:pt x="2071" y="9084"/>
                  <a:pt x="2080" y="9099"/>
                  <a:pt x="2091" y="9112"/>
                </a:cubicBezTo>
                <a:cubicBezTo>
                  <a:pt x="2098" y="9122"/>
                  <a:pt x="2104" y="9132"/>
                  <a:pt x="2108" y="9142"/>
                </a:cubicBezTo>
                <a:cubicBezTo>
                  <a:pt x="2117" y="9159"/>
                  <a:pt x="2128" y="9176"/>
                  <a:pt x="2141" y="9192"/>
                </a:cubicBezTo>
                <a:cubicBezTo>
                  <a:pt x="2162" y="9220"/>
                  <a:pt x="2181" y="9249"/>
                  <a:pt x="2197" y="9278"/>
                </a:cubicBezTo>
                <a:cubicBezTo>
                  <a:pt x="2202" y="9288"/>
                  <a:pt x="2208" y="9297"/>
                  <a:pt x="2216" y="9306"/>
                </a:cubicBezTo>
                <a:cubicBezTo>
                  <a:pt x="2222" y="9313"/>
                  <a:pt x="2227" y="9320"/>
                  <a:pt x="2231" y="9327"/>
                </a:cubicBezTo>
                <a:cubicBezTo>
                  <a:pt x="2236" y="9337"/>
                  <a:pt x="2242" y="9346"/>
                  <a:pt x="2248" y="9355"/>
                </a:cubicBezTo>
                <a:cubicBezTo>
                  <a:pt x="2256" y="9365"/>
                  <a:pt x="2262" y="9376"/>
                  <a:pt x="2267" y="9387"/>
                </a:cubicBezTo>
                <a:cubicBezTo>
                  <a:pt x="2271" y="9396"/>
                  <a:pt x="2278" y="9404"/>
                  <a:pt x="2287" y="9411"/>
                </a:cubicBezTo>
                <a:cubicBezTo>
                  <a:pt x="2294" y="9415"/>
                  <a:pt x="2299" y="9421"/>
                  <a:pt x="2300" y="9428"/>
                </a:cubicBezTo>
                <a:cubicBezTo>
                  <a:pt x="2299" y="9432"/>
                  <a:pt x="2301" y="9433"/>
                  <a:pt x="2304" y="9431"/>
                </a:cubicBezTo>
                <a:cubicBezTo>
                  <a:pt x="2307" y="9429"/>
                  <a:pt x="2309" y="9431"/>
                  <a:pt x="2308" y="9435"/>
                </a:cubicBezTo>
                <a:cubicBezTo>
                  <a:pt x="2311" y="9455"/>
                  <a:pt x="2320" y="9473"/>
                  <a:pt x="2335" y="9490"/>
                </a:cubicBezTo>
                <a:cubicBezTo>
                  <a:pt x="2342" y="9500"/>
                  <a:pt x="2352" y="9515"/>
                  <a:pt x="2357" y="9524"/>
                </a:cubicBezTo>
                <a:cubicBezTo>
                  <a:pt x="2362" y="9535"/>
                  <a:pt x="2369" y="9544"/>
                  <a:pt x="2378" y="9553"/>
                </a:cubicBezTo>
                <a:cubicBezTo>
                  <a:pt x="2392" y="9566"/>
                  <a:pt x="2398" y="9580"/>
                  <a:pt x="2392" y="9583"/>
                </a:cubicBezTo>
                <a:cubicBezTo>
                  <a:pt x="2375" y="9571"/>
                  <a:pt x="2362" y="9557"/>
                  <a:pt x="2354" y="9541"/>
                </a:cubicBezTo>
                <a:cubicBezTo>
                  <a:pt x="2352" y="9536"/>
                  <a:pt x="2348" y="9531"/>
                  <a:pt x="2342" y="9527"/>
                </a:cubicBezTo>
                <a:cubicBezTo>
                  <a:pt x="2321" y="9504"/>
                  <a:pt x="2302" y="9481"/>
                  <a:pt x="2287" y="9456"/>
                </a:cubicBezTo>
                <a:cubicBezTo>
                  <a:pt x="2269" y="9428"/>
                  <a:pt x="2247" y="9401"/>
                  <a:pt x="2220" y="9375"/>
                </a:cubicBezTo>
                <a:cubicBezTo>
                  <a:pt x="2210" y="9366"/>
                  <a:pt x="2203" y="9355"/>
                  <a:pt x="2200" y="9343"/>
                </a:cubicBezTo>
                <a:cubicBezTo>
                  <a:pt x="2199" y="9336"/>
                  <a:pt x="2196" y="9330"/>
                  <a:pt x="2191" y="9324"/>
                </a:cubicBezTo>
                <a:cubicBezTo>
                  <a:pt x="2180" y="9311"/>
                  <a:pt x="2170" y="9297"/>
                  <a:pt x="2162" y="9283"/>
                </a:cubicBezTo>
                <a:cubicBezTo>
                  <a:pt x="2133" y="9238"/>
                  <a:pt x="2132" y="9236"/>
                  <a:pt x="2125" y="9223"/>
                </a:cubicBezTo>
                <a:cubicBezTo>
                  <a:pt x="2123" y="9217"/>
                  <a:pt x="2111" y="9200"/>
                  <a:pt x="2099" y="9184"/>
                </a:cubicBezTo>
                <a:cubicBezTo>
                  <a:pt x="2087" y="9168"/>
                  <a:pt x="2077" y="9151"/>
                  <a:pt x="2069" y="9134"/>
                </a:cubicBezTo>
                <a:cubicBezTo>
                  <a:pt x="2065" y="9125"/>
                  <a:pt x="2060" y="9116"/>
                  <a:pt x="2055" y="9107"/>
                </a:cubicBezTo>
                <a:cubicBezTo>
                  <a:pt x="2052" y="9104"/>
                  <a:pt x="2046" y="9094"/>
                  <a:pt x="2042" y="9086"/>
                </a:cubicBezTo>
                <a:cubicBezTo>
                  <a:pt x="2037" y="9077"/>
                  <a:pt x="2029" y="9064"/>
                  <a:pt x="2024" y="9057"/>
                </a:cubicBezTo>
                <a:cubicBezTo>
                  <a:pt x="2010" y="9033"/>
                  <a:pt x="1997" y="9009"/>
                  <a:pt x="1987" y="8984"/>
                </a:cubicBezTo>
                <a:cubicBezTo>
                  <a:pt x="1983" y="8972"/>
                  <a:pt x="1977" y="8960"/>
                  <a:pt x="1969" y="8949"/>
                </a:cubicBezTo>
                <a:cubicBezTo>
                  <a:pt x="1956" y="8929"/>
                  <a:pt x="1902" y="8826"/>
                  <a:pt x="1887" y="8794"/>
                </a:cubicBezTo>
                <a:cubicBezTo>
                  <a:pt x="1883" y="8784"/>
                  <a:pt x="1877" y="8775"/>
                  <a:pt x="1870" y="8765"/>
                </a:cubicBezTo>
                <a:cubicBezTo>
                  <a:pt x="1865" y="8758"/>
                  <a:pt x="1861" y="8751"/>
                  <a:pt x="1860" y="8743"/>
                </a:cubicBezTo>
                <a:cubicBezTo>
                  <a:pt x="1856" y="8732"/>
                  <a:pt x="1851" y="8721"/>
                  <a:pt x="1844" y="8711"/>
                </a:cubicBezTo>
                <a:cubicBezTo>
                  <a:pt x="1838" y="8700"/>
                  <a:pt x="1823" y="8673"/>
                  <a:pt x="1811" y="8650"/>
                </a:cubicBezTo>
                <a:cubicBezTo>
                  <a:pt x="1799" y="8628"/>
                  <a:pt x="1785" y="8602"/>
                  <a:pt x="1777" y="8593"/>
                </a:cubicBezTo>
                <a:cubicBezTo>
                  <a:pt x="1770" y="8584"/>
                  <a:pt x="1761" y="8566"/>
                  <a:pt x="1754" y="8554"/>
                </a:cubicBezTo>
                <a:cubicBezTo>
                  <a:pt x="1749" y="8543"/>
                  <a:pt x="1742" y="8532"/>
                  <a:pt x="1733" y="8522"/>
                </a:cubicBezTo>
                <a:cubicBezTo>
                  <a:pt x="1721" y="8513"/>
                  <a:pt x="1698" y="8453"/>
                  <a:pt x="1686" y="8406"/>
                </a:cubicBezTo>
                <a:cubicBezTo>
                  <a:pt x="1683" y="8389"/>
                  <a:pt x="1676" y="8373"/>
                  <a:pt x="1666" y="8358"/>
                </a:cubicBezTo>
                <a:cubicBezTo>
                  <a:pt x="1657" y="8346"/>
                  <a:pt x="1650" y="8333"/>
                  <a:pt x="1645" y="8320"/>
                </a:cubicBezTo>
                <a:cubicBezTo>
                  <a:pt x="1640" y="8306"/>
                  <a:pt x="1632" y="8293"/>
                  <a:pt x="1622" y="8281"/>
                </a:cubicBezTo>
                <a:cubicBezTo>
                  <a:pt x="1614" y="8273"/>
                  <a:pt x="1608" y="8264"/>
                  <a:pt x="1605" y="8255"/>
                </a:cubicBezTo>
                <a:cubicBezTo>
                  <a:pt x="1602" y="8246"/>
                  <a:pt x="1598" y="8237"/>
                  <a:pt x="1591" y="8229"/>
                </a:cubicBezTo>
                <a:cubicBezTo>
                  <a:pt x="1584" y="8219"/>
                  <a:pt x="1578" y="8208"/>
                  <a:pt x="1573" y="8198"/>
                </a:cubicBezTo>
                <a:cubicBezTo>
                  <a:pt x="1569" y="8188"/>
                  <a:pt x="1563" y="8178"/>
                  <a:pt x="1556" y="8169"/>
                </a:cubicBezTo>
                <a:cubicBezTo>
                  <a:pt x="1550" y="8162"/>
                  <a:pt x="1538" y="8144"/>
                  <a:pt x="1530" y="8130"/>
                </a:cubicBezTo>
                <a:cubicBezTo>
                  <a:pt x="1521" y="8115"/>
                  <a:pt x="1506" y="8091"/>
                  <a:pt x="1497" y="8076"/>
                </a:cubicBezTo>
                <a:cubicBezTo>
                  <a:pt x="1488" y="8061"/>
                  <a:pt x="1478" y="8045"/>
                  <a:pt x="1476" y="8042"/>
                </a:cubicBezTo>
                <a:cubicBezTo>
                  <a:pt x="1474" y="8038"/>
                  <a:pt x="1469" y="8029"/>
                  <a:pt x="1464" y="8021"/>
                </a:cubicBezTo>
                <a:cubicBezTo>
                  <a:pt x="1459" y="8016"/>
                  <a:pt x="1457" y="8009"/>
                  <a:pt x="1457" y="8003"/>
                </a:cubicBezTo>
                <a:cubicBezTo>
                  <a:pt x="1458" y="8000"/>
                  <a:pt x="1457" y="7997"/>
                  <a:pt x="1454" y="7996"/>
                </a:cubicBezTo>
                <a:cubicBezTo>
                  <a:pt x="1441" y="7986"/>
                  <a:pt x="1434" y="7975"/>
                  <a:pt x="1432" y="7962"/>
                </a:cubicBezTo>
                <a:cubicBezTo>
                  <a:pt x="1426" y="7945"/>
                  <a:pt x="1417" y="7927"/>
                  <a:pt x="1407" y="7911"/>
                </a:cubicBezTo>
                <a:cubicBezTo>
                  <a:pt x="1394" y="7888"/>
                  <a:pt x="1382" y="7865"/>
                  <a:pt x="1380" y="7859"/>
                </a:cubicBezTo>
                <a:cubicBezTo>
                  <a:pt x="1379" y="7854"/>
                  <a:pt x="1377" y="7850"/>
                  <a:pt x="1373" y="7846"/>
                </a:cubicBezTo>
                <a:cubicBezTo>
                  <a:pt x="1368" y="7837"/>
                  <a:pt x="1363" y="7829"/>
                  <a:pt x="1361" y="7819"/>
                </a:cubicBezTo>
                <a:cubicBezTo>
                  <a:pt x="1353" y="7795"/>
                  <a:pt x="1342" y="7772"/>
                  <a:pt x="1327" y="7750"/>
                </a:cubicBezTo>
                <a:cubicBezTo>
                  <a:pt x="1310" y="7718"/>
                  <a:pt x="1297" y="7684"/>
                  <a:pt x="1288" y="7650"/>
                </a:cubicBezTo>
                <a:cubicBezTo>
                  <a:pt x="1281" y="7623"/>
                  <a:pt x="1271" y="7597"/>
                  <a:pt x="1257" y="7572"/>
                </a:cubicBezTo>
                <a:cubicBezTo>
                  <a:pt x="1254" y="7569"/>
                  <a:pt x="1233" y="7521"/>
                  <a:pt x="1223" y="7491"/>
                </a:cubicBezTo>
                <a:cubicBezTo>
                  <a:pt x="1219" y="7482"/>
                  <a:pt x="1218" y="7473"/>
                  <a:pt x="1221" y="7463"/>
                </a:cubicBezTo>
                <a:cubicBezTo>
                  <a:pt x="1225" y="7457"/>
                  <a:pt x="1223" y="7452"/>
                  <a:pt x="1213" y="7444"/>
                </a:cubicBezTo>
                <a:cubicBezTo>
                  <a:pt x="1203" y="7432"/>
                  <a:pt x="1197" y="7419"/>
                  <a:pt x="1195" y="7405"/>
                </a:cubicBezTo>
                <a:cubicBezTo>
                  <a:pt x="1193" y="7387"/>
                  <a:pt x="1187" y="7379"/>
                  <a:pt x="1182" y="7379"/>
                </a:cubicBezTo>
                <a:cubicBezTo>
                  <a:pt x="1177" y="7380"/>
                  <a:pt x="1173" y="7377"/>
                  <a:pt x="1170" y="7373"/>
                </a:cubicBezTo>
                <a:cubicBezTo>
                  <a:pt x="1168" y="7370"/>
                  <a:pt x="1164" y="7367"/>
                  <a:pt x="1158" y="7365"/>
                </a:cubicBezTo>
                <a:cubicBezTo>
                  <a:pt x="1149" y="7363"/>
                  <a:pt x="1137" y="7340"/>
                  <a:pt x="1132" y="7317"/>
                </a:cubicBezTo>
                <a:cubicBezTo>
                  <a:pt x="1128" y="7301"/>
                  <a:pt x="1121" y="7286"/>
                  <a:pt x="1112" y="7271"/>
                </a:cubicBezTo>
                <a:cubicBezTo>
                  <a:pt x="1102" y="7257"/>
                  <a:pt x="1094" y="7243"/>
                  <a:pt x="1088" y="7228"/>
                </a:cubicBezTo>
                <a:cubicBezTo>
                  <a:pt x="1086" y="7219"/>
                  <a:pt x="1082" y="7210"/>
                  <a:pt x="1077" y="7202"/>
                </a:cubicBezTo>
                <a:cubicBezTo>
                  <a:pt x="1073" y="7196"/>
                  <a:pt x="1069" y="7189"/>
                  <a:pt x="1067" y="7182"/>
                </a:cubicBezTo>
                <a:cubicBezTo>
                  <a:pt x="1056" y="7153"/>
                  <a:pt x="1041" y="7124"/>
                  <a:pt x="1022" y="7096"/>
                </a:cubicBezTo>
                <a:cubicBezTo>
                  <a:pt x="1018" y="7093"/>
                  <a:pt x="1016" y="7089"/>
                  <a:pt x="1015" y="7084"/>
                </a:cubicBezTo>
                <a:cubicBezTo>
                  <a:pt x="1015" y="7081"/>
                  <a:pt x="1009" y="7061"/>
                  <a:pt x="1003" y="7041"/>
                </a:cubicBezTo>
                <a:lnTo>
                  <a:pt x="991" y="7003"/>
                </a:lnTo>
                <a:lnTo>
                  <a:pt x="1005" y="7010"/>
                </a:lnTo>
                <a:cubicBezTo>
                  <a:pt x="1020" y="7018"/>
                  <a:pt x="1020" y="7018"/>
                  <a:pt x="1043" y="7065"/>
                </a:cubicBezTo>
                <a:cubicBezTo>
                  <a:pt x="1059" y="7099"/>
                  <a:pt x="1069" y="7108"/>
                  <a:pt x="1080" y="7098"/>
                </a:cubicBezTo>
                <a:cubicBezTo>
                  <a:pt x="1088" y="7092"/>
                  <a:pt x="1059" y="6975"/>
                  <a:pt x="1048" y="6967"/>
                </a:cubicBezTo>
                <a:cubicBezTo>
                  <a:pt x="1043" y="6962"/>
                  <a:pt x="1040" y="6956"/>
                  <a:pt x="1038" y="6950"/>
                </a:cubicBezTo>
                <a:cubicBezTo>
                  <a:pt x="1035" y="6942"/>
                  <a:pt x="1027" y="6923"/>
                  <a:pt x="1021" y="6908"/>
                </a:cubicBezTo>
                <a:cubicBezTo>
                  <a:pt x="1015" y="6895"/>
                  <a:pt x="1011" y="6882"/>
                  <a:pt x="1009" y="6868"/>
                </a:cubicBezTo>
                <a:cubicBezTo>
                  <a:pt x="998" y="6825"/>
                  <a:pt x="980" y="6783"/>
                  <a:pt x="953" y="6743"/>
                </a:cubicBezTo>
                <a:cubicBezTo>
                  <a:pt x="946" y="6731"/>
                  <a:pt x="941" y="6719"/>
                  <a:pt x="938" y="6706"/>
                </a:cubicBezTo>
                <a:cubicBezTo>
                  <a:pt x="935" y="6697"/>
                  <a:pt x="931" y="6687"/>
                  <a:pt x="926" y="6679"/>
                </a:cubicBezTo>
                <a:cubicBezTo>
                  <a:pt x="923" y="6677"/>
                  <a:pt x="926" y="6671"/>
                  <a:pt x="932" y="6665"/>
                </a:cubicBezTo>
                <a:cubicBezTo>
                  <a:pt x="945" y="6654"/>
                  <a:pt x="944" y="6637"/>
                  <a:pt x="930" y="6611"/>
                </a:cubicBezTo>
                <a:cubicBezTo>
                  <a:pt x="923" y="6595"/>
                  <a:pt x="918" y="6579"/>
                  <a:pt x="914" y="6563"/>
                </a:cubicBezTo>
                <a:cubicBezTo>
                  <a:pt x="908" y="6545"/>
                  <a:pt x="902" y="6527"/>
                  <a:pt x="893" y="6509"/>
                </a:cubicBezTo>
                <a:cubicBezTo>
                  <a:pt x="880" y="6482"/>
                  <a:pt x="869" y="6454"/>
                  <a:pt x="863" y="6426"/>
                </a:cubicBezTo>
                <a:cubicBezTo>
                  <a:pt x="860" y="6413"/>
                  <a:pt x="855" y="6400"/>
                  <a:pt x="847" y="6388"/>
                </a:cubicBezTo>
                <a:cubicBezTo>
                  <a:pt x="841" y="6378"/>
                  <a:pt x="836" y="6367"/>
                  <a:pt x="835" y="6356"/>
                </a:cubicBezTo>
                <a:cubicBezTo>
                  <a:pt x="835" y="6340"/>
                  <a:pt x="827" y="6325"/>
                  <a:pt x="813" y="6314"/>
                </a:cubicBezTo>
                <a:cubicBezTo>
                  <a:pt x="804" y="6304"/>
                  <a:pt x="802" y="6293"/>
                  <a:pt x="806" y="6281"/>
                </a:cubicBezTo>
                <a:cubicBezTo>
                  <a:pt x="810" y="6277"/>
                  <a:pt x="792" y="6229"/>
                  <a:pt x="771" y="6189"/>
                </a:cubicBezTo>
                <a:cubicBezTo>
                  <a:pt x="747" y="6144"/>
                  <a:pt x="732" y="6091"/>
                  <a:pt x="738" y="6084"/>
                </a:cubicBezTo>
                <a:cubicBezTo>
                  <a:pt x="741" y="6081"/>
                  <a:pt x="742" y="6078"/>
                  <a:pt x="740" y="6076"/>
                </a:cubicBezTo>
                <a:cubicBezTo>
                  <a:pt x="736" y="6073"/>
                  <a:pt x="733" y="6064"/>
                  <a:pt x="707" y="5989"/>
                </a:cubicBezTo>
                <a:cubicBezTo>
                  <a:pt x="691" y="5944"/>
                  <a:pt x="689" y="5938"/>
                  <a:pt x="669" y="5883"/>
                </a:cubicBezTo>
                <a:cubicBezTo>
                  <a:pt x="643" y="5816"/>
                  <a:pt x="641" y="5809"/>
                  <a:pt x="633" y="5780"/>
                </a:cubicBezTo>
                <a:cubicBezTo>
                  <a:pt x="630" y="5766"/>
                  <a:pt x="624" y="5753"/>
                  <a:pt x="616" y="5741"/>
                </a:cubicBezTo>
                <a:cubicBezTo>
                  <a:pt x="601" y="5726"/>
                  <a:pt x="592" y="5708"/>
                  <a:pt x="592" y="5689"/>
                </a:cubicBezTo>
                <a:cubicBezTo>
                  <a:pt x="595" y="5676"/>
                  <a:pt x="603" y="5680"/>
                  <a:pt x="610" y="5697"/>
                </a:cubicBezTo>
                <a:cubicBezTo>
                  <a:pt x="619" y="5717"/>
                  <a:pt x="634" y="5724"/>
                  <a:pt x="643" y="5712"/>
                </a:cubicBezTo>
                <a:cubicBezTo>
                  <a:pt x="648" y="5700"/>
                  <a:pt x="647" y="5688"/>
                  <a:pt x="642" y="5677"/>
                </a:cubicBezTo>
                <a:cubicBezTo>
                  <a:pt x="638" y="5661"/>
                  <a:pt x="633" y="5644"/>
                  <a:pt x="632" y="5639"/>
                </a:cubicBezTo>
                <a:cubicBezTo>
                  <a:pt x="631" y="5634"/>
                  <a:pt x="628" y="5630"/>
                  <a:pt x="624" y="5630"/>
                </a:cubicBezTo>
                <a:cubicBezTo>
                  <a:pt x="621" y="5631"/>
                  <a:pt x="617" y="5628"/>
                  <a:pt x="616" y="5623"/>
                </a:cubicBezTo>
                <a:cubicBezTo>
                  <a:pt x="615" y="5619"/>
                  <a:pt x="613" y="5617"/>
                  <a:pt x="612" y="5622"/>
                </a:cubicBezTo>
                <a:cubicBezTo>
                  <a:pt x="612" y="5626"/>
                  <a:pt x="608" y="5629"/>
                  <a:pt x="603" y="5630"/>
                </a:cubicBezTo>
                <a:cubicBezTo>
                  <a:pt x="597" y="5631"/>
                  <a:pt x="596" y="5635"/>
                  <a:pt x="600" y="5646"/>
                </a:cubicBezTo>
                <a:cubicBezTo>
                  <a:pt x="606" y="5661"/>
                  <a:pt x="604" y="5673"/>
                  <a:pt x="597" y="5674"/>
                </a:cubicBezTo>
                <a:cubicBezTo>
                  <a:pt x="584" y="5676"/>
                  <a:pt x="569" y="5652"/>
                  <a:pt x="557" y="5613"/>
                </a:cubicBezTo>
                <a:cubicBezTo>
                  <a:pt x="551" y="5591"/>
                  <a:pt x="543" y="5562"/>
                  <a:pt x="539" y="5549"/>
                </a:cubicBezTo>
                <a:cubicBezTo>
                  <a:pt x="534" y="5535"/>
                  <a:pt x="527" y="5508"/>
                  <a:pt x="521" y="5488"/>
                </a:cubicBezTo>
                <a:cubicBezTo>
                  <a:pt x="516" y="5468"/>
                  <a:pt x="505" y="5434"/>
                  <a:pt x="497" y="5413"/>
                </a:cubicBezTo>
                <a:cubicBezTo>
                  <a:pt x="490" y="5397"/>
                  <a:pt x="486" y="5381"/>
                  <a:pt x="483" y="5364"/>
                </a:cubicBezTo>
                <a:cubicBezTo>
                  <a:pt x="483" y="5356"/>
                  <a:pt x="480" y="5349"/>
                  <a:pt x="473" y="5342"/>
                </a:cubicBezTo>
                <a:cubicBezTo>
                  <a:pt x="466" y="5332"/>
                  <a:pt x="461" y="5322"/>
                  <a:pt x="458" y="5311"/>
                </a:cubicBezTo>
                <a:cubicBezTo>
                  <a:pt x="453" y="5283"/>
                  <a:pt x="427" y="5175"/>
                  <a:pt x="419" y="5149"/>
                </a:cubicBezTo>
                <a:cubicBezTo>
                  <a:pt x="418" y="5138"/>
                  <a:pt x="411" y="5129"/>
                  <a:pt x="400" y="5121"/>
                </a:cubicBezTo>
                <a:cubicBezTo>
                  <a:pt x="387" y="5116"/>
                  <a:pt x="386" y="5113"/>
                  <a:pt x="385" y="5083"/>
                </a:cubicBezTo>
                <a:cubicBezTo>
                  <a:pt x="385" y="5068"/>
                  <a:pt x="382" y="5053"/>
                  <a:pt x="377" y="5039"/>
                </a:cubicBezTo>
                <a:cubicBezTo>
                  <a:pt x="373" y="5032"/>
                  <a:pt x="369" y="5025"/>
                  <a:pt x="368" y="5022"/>
                </a:cubicBezTo>
                <a:cubicBezTo>
                  <a:pt x="366" y="5019"/>
                  <a:pt x="362" y="5017"/>
                  <a:pt x="357" y="5015"/>
                </a:cubicBezTo>
                <a:cubicBezTo>
                  <a:pt x="343" y="5009"/>
                  <a:pt x="333" y="5001"/>
                  <a:pt x="327" y="4991"/>
                </a:cubicBezTo>
                <a:cubicBezTo>
                  <a:pt x="314" y="4974"/>
                  <a:pt x="266" y="4764"/>
                  <a:pt x="268" y="4737"/>
                </a:cubicBezTo>
                <a:cubicBezTo>
                  <a:pt x="270" y="4713"/>
                  <a:pt x="270" y="4714"/>
                  <a:pt x="230" y="4528"/>
                </a:cubicBezTo>
                <a:cubicBezTo>
                  <a:pt x="204" y="4411"/>
                  <a:pt x="199" y="4380"/>
                  <a:pt x="204" y="4372"/>
                </a:cubicBezTo>
                <a:cubicBezTo>
                  <a:pt x="207" y="4364"/>
                  <a:pt x="207" y="4356"/>
                  <a:pt x="205" y="4348"/>
                </a:cubicBezTo>
                <a:cubicBezTo>
                  <a:pt x="202" y="4340"/>
                  <a:pt x="202" y="4331"/>
                  <a:pt x="206" y="4323"/>
                </a:cubicBezTo>
                <a:cubicBezTo>
                  <a:pt x="209" y="4318"/>
                  <a:pt x="210" y="4313"/>
                  <a:pt x="207" y="4308"/>
                </a:cubicBezTo>
                <a:cubicBezTo>
                  <a:pt x="202" y="4302"/>
                  <a:pt x="201" y="4295"/>
                  <a:pt x="202" y="4288"/>
                </a:cubicBezTo>
                <a:cubicBezTo>
                  <a:pt x="202" y="4276"/>
                  <a:pt x="204" y="4273"/>
                  <a:pt x="212" y="4275"/>
                </a:cubicBezTo>
                <a:cubicBezTo>
                  <a:pt x="219" y="4277"/>
                  <a:pt x="219" y="4277"/>
                  <a:pt x="216" y="4278"/>
                </a:cubicBezTo>
                <a:cubicBezTo>
                  <a:pt x="214" y="4278"/>
                  <a:pt x="217" y="4280"/>
                  <a:pt x="222" y="4283"/>
                </a:cubicBezTo>
                <a:cubicBezTo>
                  <a:pt x="228" y="4285"/>
                  <a:pt x="233" y="4292"/>
                  <a:pt x="235" y="4312"/>
                </a:cubicBezTo>
                <a:cubicBezTo>
                  <a:pt x="237" y="4326"/>
                  <a:pt x="237" y="4340"/>
                  <a:pt x="237" y="4342"/>
                </a:cubicBezTo>
                <a:cubicBezTo>
                  <a:pt x="238" y="4347"/>
                  <a:pt x="260" y="4429"/>
                  <a:pt x="267" y="4451"/>
                </a:cubicBezTo>
                <a:cubicBezTo>
                  <a:pt x="267" y="4458"/>
                  <a:pt x="272" y="4462"/>
                  <a:pt x="274" y="4462"/>
                </a:cubicBezTo>
                <a:cubicBezTo>
                  <a:pt x="281" y="4461"/>
                  <a:pt x="283" y="4478"/>
                  <a:pt x="277" y="4481"/>
                </a:cubicBezTo>
                <a:cubicBezTo>
                  <a:pt x="271" y="4485"/>
                  <a:pt x="273" y="4486"/>
                  <a:pt x="278" y="4488"/>
                </a:cubicBezTo>
                <a:cubicBezTo>
                  <a:pt x="283" y="4490"/>
                  <a:pt x="283" y="4493"/>
                  <a:pt x="279" y="4496"/>
                </a:cubicBezTo>
                <a:cubicBezTo>
                  <a:pt x="275" y="4499"/>
                  <a:pt x="277" y="4506"/>
                  <a:pt x="282" y="4518"/>
                </a:cubicBezTo>
                <a:cubicBezTo>
                  <a:pt x="287" y="4525"/>
                  <a:pt x="289" y="4532"/>
                  <a:pt x="290" y="4539"/>
                </a:cubicBezTo>
                <a:cubicBezTo>
                  <a:pt x="286" y="4555"/>
                  <a:pt x="289" y="4571"/>
                  <a:pt x="298" y="4585"/>
                </a:cubicBezTo>
                <a:cubicBezTo>
                  <a:pt x="307" y="4607"/>
                  <a:pt x="314" y="4629"/>
                  <a:pt x="319" y="4652"/>
                </a:cubicBezTo>
                <a:cubicBezTo>
                  <a:pt x="325" y="4681"/>
                  <a:pt x="337" y="4723"/>
                  <a:pt x="344" y="4743"/>
                </a:cubicBezTo>
                <a:cubicBezTo>
                  <a:pt x="355" y="4776"/>
                  <a:pt x="363" y="4810"/>
                  <a:pt x="366" y="4844"/>
                </a:cubicBezTo>
                <a:cubicBezTo>
                  <a:pt x="368" y="4854"/>
                  <a:pt x="373" y="4878"/>
                  <a:pt x="379" y="4897"/>
                </a:cubicBezTo>
                <a:cubicBezTo>
                  <a:pt x="409" y="4996"/>
                  <a:pt x="416" y="5026"/>
                  <a:pt x="419" y="5049"/>
                </a:cubicBezTo>
                <a:cubicBezTo>
                  <a:pt x="424" y="5084"/>
                  <a:pt x="433" y="5108"/>
                  <a:pt x="445" y="5113"/>
                </a:cubicBezTo>
                <a:cubicBezTo>
                  <a:pt x="451" y="5116"/>
                  <a:pt x="458" y="5117"/>
                  <a:pt x="466" y="5117"/>
                </a:cubicBezTo>
                <a:cubicBezTo>
                  <a:pt x="477" y="5115"/>
                  <a:pt x="478" y="5130"/>
                  <a:pt x="470" y="5148"/>
                </a:cubicBezTo>
                <a:cubicBezTo>
                  <a:pt x="463" y="5161"/>
                  <a:pt x="463" y="5169"/>
                  <a:pt x="474" y="5209"/>
                </a:cubicBezTo>
                <a:cubicBezTo>
                  <a:pt x="482" y="5247"/>
                  <a:pt x="493" y="5284"/>
                  <a:pt x="508" y="5320"/>
                </a:cubicBezTo>
                <a:cubicBezTo>
                  <a:pt x="515" y="5335"/>
                  <a:pt x="516" y="5336"/>
                  <a:pt x="521" y="5329"/>
                </a:cubicBezTo>
                <a:cubicBezTo>
                  <a:pt x="524" y="5325"/>
                  <a:pt x="527" y="5323"/>
                  <a:pt x="528" y="5325"/>
                </a:cubicBezTo>
                <a:cubicBezTo>
                  <a:pt x="527" y="5328"/>
                  <a:pt x="524" y="5332"/>
                  <a:pt x="520" y="5335"/>
                </a:cubicBezTo>
                <a:cubicBezTo>
                  <a:pt x="507" y="5345"/>
                  <a:pt x="525" y="5398"/>
                  <a:pt x="543" y="5403"/>
                </a:cubicBezTo>
                <a:cubicBezTo>
                  <a:pt x="552" y="5405"/>
                  <a:pt x="557" y="5411"/>
                  <a:pt x="556" y="5417"/>
                </a:cubicBezTo>
                <a:cubicBezTo>
                  <a:pt x="555" y="5423"/>
                  <a:pt x="556" y="5429"/>
                  <a:pt x="556" y="5436"/>
                </a:cubicBezTo>
                <a:cubicBezTo>
                  <a:pt x="557" y="5440"/>
                  <a:pt x="554" y="5444"/>
                  <a:pt x="549" y="5445"/>
                </a:cubicBezTo>
                <a:cubicBezTo>
                  <a:pt x="543" y="5446"/>
                  <a:pt x="540" y="5448"/>
                  <a:pt x="541" y="5450"/>
                </a:cubicBezTo>
                <a:cubicBezTo>
                  <a:pt x="541" y="5452"/>
                  <a:pt x="547" y="5452"/>
                  <a:pt x="553" y="5451"/>
                </a:cubicBezTo>
                <a:cubicBezTo>
                  <a:pt x="567" y="5449"/>
                  <a:pt x="568" y="5452"/>
                  <a:pt x="558" y="5464"/>
                </a:cubicBezTo>
                <a:cubicBezTo>
                  <a:pt x="552" y="5472"/>
                  <a:pt x="553" y="5482"/>
                  <a:pt x="569" y="5537"/>
                </a:cubicBezTo>
                <a:cubicBezTo>
                  <a:pt x="587" y="5606"/>
                  <a:pt x="593" y="5614"/>
                  <a:pt x="615" y="5603"/>
                </a:cubicBezTo>
                <a:cubicBezTo>
                  <a:pt x="625" y="5598"/>
                  <a:pt x="624" y="5594"/>
                  <a:pt x="610" y="5535"/>
                </a:cubicBezTo>
                <a:cubicBezTo>
                  <a:pt x="602" y="5500"/>
                  <a:pt x="593" y="5468"/>
                  <a:pt x="590" y="5463"/>
                </a:cubicBezTo>
                <a:cubicBezTo>
                  <a:pt x="586" y="5458"/>
                  <a:pt x="586" y="5453"/>
                  <a:pt x="590" y="5451"/>
                </a:cubicBezTo>
                <a:cubicBezTo>
                  <a:pt x="594" y="5446"/>
                  <a:pt x="595" y="5440"/>
                  <a:pt x="593" y="5435"/>
                </a:cubicBezTo>
                <a:cubicBezTo>
                  <a:pt x="591" y="5421"/>
                  <a:pt x="601" y="5419"/>
                  <a:pt x="613" y="5433"/>
                </a:cubicBezTo>
                <a:cubicBezTo>
                  <a:pt x="618" y="5440"/>
                  <a:pt x="619" y="5448"/>
                  <a:pt x="616" y="5456"/>
                </a:cubicBezTo>
                <a:cubicBezTo>
                  <a:pt x="611" y="5465"/>
                  <a:pt x="613" y="5473"/>
                  <a:pt x="621" y="5479"/>
                </a:cubicBezTo>
                <a:cubicBezTo>
                  <a:pt x="627" y="5485"/>
                  <a:pt x="635" y="5511"/>
                  <a:pt x="647" y="5564"/>
                </a:cubicBezTo>
                <a:cubicBezTo>
                  <a:pt x="686" y="5741"/>
                  <a:pt x="719" y="5847"/>
                  <a:pt x="743" y="5873"/>
                </a:cubicBezTo>
                <a:cubicBezTo>
                  <a:pt x="749" y="5879"/>
                  <a:pt x="755" y="5886"/>
                  <a:pt x="759" y="5893"/>
                </a:cubicBezTo>
                <a:cubicBezTo>
                  <a:pt x="762" y="5898"/>
                  <a:pt x="769" y="5902"/>
                  <a:pt x="773" y="5901"/>
                </a:cubicBezTo>
                <a:cubicBezTo>
                  <a:pt x="778" y="5900"/>
                  <a:pt x="781" y="5894"/>
                  <a:pt x="777" y="5870"/>
                </a:cubicBezTo>
                <a:cubicBezTo>
                  <a:pt x="775" y="5854"/>
                  <a:pt x="773" y="5836"/>
                  <a:pt x="770" y="5831"/>
                </a:cubicBezTo>
                <a:cubicBezTo>
                  <a:pt x="767" y="5825"/>
                  <a:pt x="762" y="5804"/>
                  <a:pt x="757" y="5785"/>
                </a:cubicBezTo>
                <a:cubicBezTo>
                  <a:pt x="754" y="5768"/>
                  <a:pt x="747" y="5752"/>
                  <a:pt x="736" y="5737"/>
                </a:cubicBezTo>
                <a:cubicBezTo>
                  <a:pt x="725" y="5727"/>
                  <a:pt x="725" y="5726"/>
                  <a:pt x="736" y="5709"/>
                </a:cubicBezTo>
                <a:cubicBezTo>
                  <a:pt x="749" y="5689"/>
                  <a:pt x="747" y="5669"/>
                  <a:pt x="731" y="5662"/>
                </a:cubicBezTo>
                <a:cubicBezTo>
                  <a:pt x="725" y="5660"/>
                  <a:pt x="723" y="5657"/>
                  <a:pt x="727" y="5656"/>
                </a:cubicBezTo>
                <a:cubicBezTo>
                  <a:pt x="730" y="5656"/>
                  <a:pt x="725" y="5618"/>
                  <a:pt x="709" y="5571"/>
                </a:cubicBezTo>
                <a:cubicBezTo>
                  <a:pt x="705" y="5560"/>
                  <a:pt x="697" y="5537"/>
                  <a:pt x="692" y="5520"/>
                </a:cubicBezTo>
                <a:cubicBezTo>
                  <a:pt x="682" y="5491"/>
                  <a:pt x="675" y="5477"/>
                  <a:pt x="678" y="5496"/>
                </a:cubicBezTo>
                <a:cubicBezTo>
                  <a:pt x="680" y="5501"/>
                  <a:pt x="678" y="5505"/>
                  <a:pt x="674" y="5509"/>
                </a:cubicBezTo>
                <a:cubicBezTo>
                  <a:pt x="670" y="5511"/>
                  <a:pt x="671" y="5513"/>
                  <a:pt x="675" y="5515"/>
                </a:cubicBezTo>
                <a:cubicBezTo>
                  <a:pt x="680" y="5518"/>
                  <a:pt x="680" y="5521"/>
                  <a:pt x="675" y="5527"/>
                </a:cubicBezTo>
                <a:cubicBezTo>
                  <a:pt x="669" y="5533"/>
                  <a:pt x="667" y="5534"/>
                  <a:pt x="666" y="5520"/>
                </a:cubicBezTo>
                <a:cubicBezTo>
                  <a:pt x="667" y="5514"/>
                  <a:pt x="665" y="5509"/>
                  <a:pt x="661" y="5504"/>
                </a:cubicBezTo>
                <a:cubicBezTo>
                  <a:pt x="644" y="5478"/>
                  <a:pt x="632" y="5450"/>
                  <a:pt x="625" y="5422"/>
                </a:cubicBezTo>
                <a:cubicBezTo>
                  <a:pt x="625" y="5415"/>
                  <a:pt x="623" y="5410"/>
                  <a:pt x="618" y="5405"/>
                </a:cubicBezTo>
                <a:cubicBezTo>
                  <a:pt x="612" y="5401"/>
                  <a:pt x="610" y="5402"/>
                  <a:pt x="601" y="5409"/>
                </a:cubicBezTo>
                <a:cubicBezTo>
                  <a:pt x="592" y="5416"/>
                  <a:pt x="591" y="5416"/>
                  <a:pt x="586" y="5390"/>
                </a:cubicBezTo>
                <a:cubicBezTo>
                  <a:pt x="583" y="5368"/>
                  <a:pt x="583" y="5365"/>
                  <a:pt x="591" y="5371"/>
                </a:cubicBezTo>
                <a:lnTo>
                  <a:pt x="599" y="5377"/>
                </a:lnTo>
                <a:lnTo>
                  <a:pt x="598" y="5370"/>
                </a:lnTo>
                <a:cubicBezTo>
                  <a:pt x="597" y="5366"/>
                  <a:pt x="594" y="5362"/>
                  <a:pt x="588" y="5360"/>
                </a:cubicBezTo>
                <a:cubicBezTo>
                  <a:pt x="582" y="5358"/>
                  <a:pt x="579" y="5354"/>
                  <a:pt x="582" y="5350"/>
                </a:cubicBezTo>
                <a:cubicBezTo>
                  <a:pt x="582" y="5350"/>
                  <a:pt x="582" y="5350"/>
                  <a:pt x="582" y="5350"/>
                </a:cubicBezTo>
                <a:cubicBezTo>
                  <a:pt x="585" y="5346"/>
                  <a:pt x="585" y="5342"/>
                  <a:pt x="583" y="5341"/>
                </a:cubicBezTo>
                <a:cubicBezTo>
                  <a:pt x="578" y="5329"/>
                  <a:pt x="575" y="5317"/>
                  <a:pt x="573" y="5304"/>
                </a:cubicBezTo>
                <a:cubicBezTo>
                  <a:pt x="562" y="5237"/>
                  <a:pt x="558" y="5219"/>
                  <a:pt x="545" y="5172"/>
                </a:cubicBezTo>
                <a:cubicBezTo>
                  <a:pt x="530" y="5122"/>
                  <a:pt x="498" y="4957"/>
                  <a:pt x="502" y="4951"/>
                </a:cubicBezTo>
                <a:cubicBezTo>
                  <a:pt x="505" y="4946"/>
                  <a:pt x="474" y="4798"/>
                  <a:pt x="455" y="4719"/>
                </a:cubicBezTo>
                <a:cubicBezTo>
                  <a:pt x="432" y="4622"/>
                  <a:pt x="405" y="4516"/>
                  <a:pt x="399" y="4496"/>
                </a:cubicBezTo>
                <a:cubicBezTo>
                  <a:pt x="392" y="4477"/>
                  <a:pt x="374" y="4401"/>
                  <a:pt x="341" y="4266"/>
                </a:cubicBezTo>
                <a:cubicBezTo>
                  <a:pt x="335" y="4243"/>
                  <a:pt x="331" y="4220"/>
                  <a:pt x="331" y="4196"/>
                </a:cubicBezTo>
                <a:cubicBezTo>
                  <a:pt x="335" y="4191"/>
                  <a:pt x="336" y="4192"/>
                  <a:pt x="349" y="4244"/>
                </a:cubicBezTo>
                <a:cubicBezTo>
                  <a:pt x="354" y="4263"/>
                  <a:pt x="374" y="4334"/>
                  <a:pt x="389" y="4385"/>
                </a:cubicBezTo>
                <a:cubicBezTo>
                  <a:pt x="390" y="4392"/>
                  <a:pt x="401" y="4428"/>
                  <a:pt x="411" y="4466"/>
                </a:cubicBezTo>
                <a:cubicBezTo>
                  <a:pt x="420" y="4504"/>
                  <a:pt x="435" y="4549"/>
                  <a:pt x="444" y="4566"/>
                </a:cubicBezTo>
                <a:cubicBezTo>
                  <a:pt x="459" y="4598"/>
                  <a:pt x="498" y="4763"/>
                  <a:pt x="532" y="4938"/>
                </a:cubicBezTo>
                <a:cubicBezTo>
                  <a:pt x="546" y="5010"/>
                  <a:pt x="551" y="5028"/>
                  <a:pt x="561" y="5039"/>
                </a:cubicBezTo>
                <a:cubicBezTo>
                  <a:pt x="572" y="5050"/>
                  <a:pt x="573" y="5054"/>
                  <a:pt x="568" y="5062"/>
                </a:cubicBezTo>
                <a:cubicBezTo>
                  <a:pt x="565" y="5067"/>
                  <a:pt x="565" y="5073"/>
                  <a:pt x="568" y="5077"/>
                </a:cubicBezTo>
                <a:cubicBezTo>
                  <a:pt x="574" y="5091"/>
                  <a:pt x="580" y="5105"/>
                  <a:pt x="583" y="5119"/>
                </a:cubicBezTo>
                <a:cubicBezTo>
                  <a:pt x="589" y="5139"/>
                  <a:pt x="597" y="5167"/>
                  <a:pt x="602" y="5182"/>
                </a:cubicBezTo>
                <a:cubicBezTo>
                  <a:pt x="613" y="5216"/>
                  <a:pt x="620" y="5251"/>
                  <a:pt x="621" y="5286"/>
                </a:cubicBezTo>
                <a:cubicBezTo>
                  <a:pt x="618" y="5292"/>
                  <a:pt x="622" y="5298"/>
                  <a:pt x="630" y="5301"/>
                </a:cubicBezTo>
                <a:cubicBezTo>
                  <a:pt x="646" y="5308"/>
                  <a:pt x="651" y="5319"/>
                  <a:pt x="637" y="5319"/>
                </a:cubicBezTo>
                <a:cubicBezTo>
                  <a:pt x="629" y="5319"/>
                  <a:pt x="627" y="5322"/>
                  <a:pt x="629" y="5336"/>
                </a:cubicBezTo>
                <a:cubicBezTo>
                  <a:pt x="630" y="5346"/>
                  <a:pt x="634" y="5351"/>
                  <a:pt x="638" y="5351"/>
                </a:cubicBezTo>
                <a:cubicBezTo>
                  <a:pt x="642" y="5350"/>
                  <a:pt x="644" y="5354"/>
                  <a:pt x="643" y="5362"/>
                </a:cubicBezTo>
                <a:cubicBezTo>
                  <a:pt x="641" y="5371"/>
                  <a:pt x="647" y="5378"/>
                  <a:pt x="659" y="5382"/>
                </a:cubicBezTo>
                <a:cubicBezTo>
                  <a:pt x="671" y="5386"/>
                  <a:pt x="675" y="5391"/>
                  <a:pt x="674" y="5396"/>
                </a:cubicBezTo>
                <a:cubicBezTo>
                  <a:pt x="675" y="5410"/>
                  <a:pt x="679" y="5422"/>
                  <a:pt x="684" y="5435"/>
                </a:cubicBezTo>
                <a:cubicBezTo>
                  <a:pt x="691" y="5452"/>
                  <a:pt x="701" y="5480"/>
                  <a:pt x="706" y="5498"/>
                </a:cubicBezTo>
                <a:cubicBezTo>
                  <a:pt x="709" y="5511"/>
                  <a:pt x="715" y="5523"/>
                  <a:pt x="724" y="5534"/>
                </a:cubicBezTo>
                <a:cubicBezTo>
                  <a:pt x="732" y="5542"/>
                  <a:pt x="737" y="5551"/>
                  <a:pt x="740" y="5560"/>
                </a:cubicBezTo>
                <a:cubicBezTo>
                  <a:pt x="749" y="5583"/>
                  <a:pt x="765" y="5620"/>
                  <a:pt x="778" y="5649"/>
                </a:cubicBezTo>
                <a:cubicBezTo>
                  <a:pt x="782" y="5658"/>
                  <a:pt x="787" y="5664"/>
                  <a:pt x="790" y="5664"/>
                </a:cubicBezTo>
                <a:cubicBezTo>
                  <a:pt x="798" y="5663"/>
                  <a:pt x="799" y="5649"/>
                  <a:pt x="790" y="5640"/>
                </a:cubicBezTo>
                <a:cubicBezTo>
                  <a:pt x="785" y="5632"/>
                  <a:pt x="781" y="5623"/>
                  <a:pt x="780" y="5614"/>
                </a:cubicBezTo>
                <a:cubicBezTo>
                  <a:pt x="779" y="5604"/>
                  <a:pt x="772" y="5578"/>
                  <a:pt x="766" y="5556"/>
                </a:cubicBezTo>
                <a:cubicBezTo>
                  <a:pt x="759" y="5535"/>
                  <a:pt x="749" y="5499"/>
                  <a:pt x="743" y="5477"/>
                </a:cubicBezTo>
                <a:cubicBezTo>
                  <a:pt x="737" y="5456"/>
                  <a:pt x="726" y="5422"/>
                  <a:pt x="719" y="5402"/>
                </a:cubicBezTo>
                <a:cubicBezTo>
                  <a:pt x="713" y="5382"/>
                  <a:pt x="701" y="5344"/>
                  <a:pt x="694" y="5319"/>
                </a:cubicBezTo>
                <a:cubicBezTo>
                  <a:pt x="687" y="5293"/>
                  <a:pt x="675" y="5252"/>
                  <a:pt x="667" y="5230"/>
                </a:cubicBezTo>
                <a:cubicBezTo>
                  <a:pt x="648" y="5175"/>
                  <a:pt x="638" y="5139"/>
                  <a:pt x="625" y="5088"/>
                </a:cubicBezTo>
                <a:cubicBezTo>
                  <a:pt x="622" y="5072"/>
                  <a:pt x="616" y="5057"/>
                  <a:pt x="609" y="5042"/>
                </a:cubicBezTo>
                <a:cubicBezTo>
                  <a:pt x="604" y="5032"/>
                  <a:pt x="600" y="5021"/>
                  <a:pt x="599" y="5009"/>
                </a:cubicBezTo>
                <a:cubicBezTo>
                  <a:pt x="595" y="4979"/>
                  <a:pt x="545" y="4803"/>
                  <a:pt x="529" y="4762"/>
                </a:cubicBezTo>
                <a:cubicBezTo>
                  <a:pt x="525" y="4750"/>
                  <a:pt x="516" y="4720"/>
                  <a:pt x="510" y="4695"/>
                </a:cubicBezTo>
                <a:cubicBezTo>
                  <a:pt x="504" y="4670"/>
                  <a:pt x="496" y="4642"/>
                  <a:pt x="492" y="4633"/>
                </a:cubicBezTo>
                <a:cubicBezTo>
                  <a:pt x="484" y="4611"/>
                  <a:pt x="457" y="4507"/>
                  <a:pt x="455" y="4488"/>
                </a:cubicBezTo>
                <a:cubicBezTo>
                  <a:pt x="453" y="4470"/>
                  <a:pt x="453" y="4473"/>
                  <a:pt x="430" y="4381"/>
                </a:cubicBezTo>
                <a:cubicBezTo>
                  <a:pt x="420" y="4341"/>
                  <a:pt x="410" y="4301"/>
                  <a:pt x="409" y="4293"/>
                </a:cubicBezTo>
                <a:cubicBezTo>
                  <a:pt x="408" y="4285"/>
                  <a:pt x="397" y="4232"/>
                  <a:pt x="385" y="4177"/>
                </a:cubicBezTo>
                <a:cubicBezTo>
                  <a:pt x="366" y="4084"/>
                  <a:pt x="356" y="4034"/>
                  <a:pt x="332" y="3892"/>
                </a:cubicBezTo>
                <a:cubicBezTo>
                  <a:pt x="326" y="3872"/>
                  <a:pt x="325" y="3850"/>
                  <a:pt x="329" y="3829"/>
                </a:cubicBezTo>
                <a:cubicBezTo>
                  <a:pt x="334" y="3818"/>
                  <a:pt x="331" y="3803"/>
                  <a:pt x="317" y="3748"/>
                </a:cubicBezTo>
                <a:cubicBezTo>
                  <a:pt x="297" y="3673"/>
                  <a:pt x="295" y="3662"/>
                  <a:pt x="296" y="3629"/>
                </a:cubicBezTo>
                <a:cubicBezTo>
                  <a:pt x="296" y="3614"/>
                  <a:pt x="299" y="3605"/>
                  <a:pt x="304" y="3605"/>
                </a:cubicBezTo>
                <a:cubicBezTo>
                  <a:pt x="308" y="3605"/>
                  <a:pt x="310" y="3600"/>
                  <a:pt x="309" y="3593"/>
                </a:cubicBezTo>
                <a:cubicBezTo>
                  <a:pt x="307" y="3580"/>
                  <a:pt x="312" y="3570"/>
                  <a:pt x="322" y="3572"/>
                </a:cubicBezTo>
                <a:cubicBezTo>
                  <a:pt x="326" y="3573"/>
                  <a:pt x="332" y="3592"/>
                  <a:pt x="338" y="3628"/>
                </a:cubicBezTo>
                <a:cubicBezTo>
                  <a:pt x="340" y="3651"/>
                  <a:pt x="347" y="3674"/>
                  <a:pt x="359" y="3695"/>
                </a:cubicBezTo>
                <a:cubicBezTo>
                  <a:pt x="371" y="3708"/>
                  <a:pt x="374" y="3708"/>
                  <a:pt x="384" y="3699"/>
                </a:cubicBezTo>
                <a:cubicBezTo>
                  <a:pt x="388" y="3695"/>
                  <a:pt x="387" y="3689"/>
                  <a:pt x="382" y="3679"/>
                </a:cubicBezTo>
                <a:cubicBezTo>
                  <a:pt x="374" y="3668"/>
                  <a:pt x="372" y="3655"/>
                  <a:pt x="377" y="3643"/>
                </a:cubicBezTo>
                <a:cubicBezTo>
                  <a:pt x="377" y="3612"/>
                  <a:pt x="374" y="3582"/>
                  <a:pt x="369" y="3552"/>
                </a:cubicBezTo>
                <a:cubicBezTo>
                  <a:pt x="363" y="3511"/>
                  <a:pt x="359" y="3468"/>
                  <a:pt x="360" y="3457"/>
                </a:cubicBezTo>
                <a:cubicBezTo>
                  <a:pt x="359" y="3434"/>
                  <a:pt x="356" y="3412"/>
                  <a:pt x="350" y="3390"/>
                </a:cubicBezTo>
                <a:cubicBezTo>
                  <a:pt x="342" y="3367"/>
                  <a:pt x="340" y="3343"/>
                  <a:pt x="342" y="3318"/>
                </a:cubicBezTo>
                <a:cubicBezTo>
                  <a:pt x="342" y="3282"/>
                  <a:pt x="338" y="3245"/>
                  <a:pt x="329" y="3210"/>
                </a:cubicBezTo>
                <a:cubicBezTo>
                  <a:pt x="314" y="3128"/>
                  <a:pt x="311" y="3108"/>
                  <a:pt x="317" y="3083"/>
                </a:cubicBezTo>
                <a:cubicBezTo>
                  <a:pt x="318" y="3075"/>
                  <a:pt x="314" y="3032"/>
                  <a:pt x="307" y="2987"/>
                </a:cubicBezTo>
                <a:cubicBezTo>
                  <a:pt x="295" y="2909"/>
                  <a:pt x="287" y="2846"/>
                  <a:pt x="278" y="2741"/>
                </a:cubicBezTo>
                <a:cubicBezTo>
                  <a:pt x="276" y="2714"/>
                  <a:pt x="267" y="2657"/>
                  <a:pt x="257" y="2614"/>
                </a:cubicBezTo>
                <a:cubicBezTo>
                  <a:pt x="240" y="2537"/>
                  <a:pt x="239" y="2534"/>
                  <a:pt x="225" y="2529"/>
                </a:cubicBezTo>
                <a:cubicBezTo>
                  <a:pt x="211" y="2524"/>
                  <a:pt x="211" y="2522"/>
                  <a:pt x="210" y="2501"/>
                </a:cubicBezTo>
                <a:cubicBezTo>
                  <a:pt x="210" y="2488"/>
                  <a:pt x="209" y="2465"/>
                  <a:pt x="207" y="2449"/>
                </a:cubicBezTo>
                <a:cubicBezTo>
                  <a:pt x="203" y="2421"/>
                  <a:pt x="197" y="2352"/>
                  <a:pt x="196" y="2333"/>
                </a:cubicBezTo>
                <a:cubicBezTo>
                  <a:pt x="195" y="2328"/>
                  <a:pt x="194" y="2317"/>
                  <a:pt x="193" y="2310"/>
                </a:cubicBezTo>
                <a:cubicBezTo>
                  <a:pt x="191" y="2302"/>
                  <a:pt x="193" y="2295"/>
                  <a:pt x="197" y="2294"/>
                </a:cubicBezTo>
                <a:cubicBezTo>
                  <a:pt x="201" y="2294"/>
                  <a:pt x="205" y="2303"/>
                  <a:pt x="207" y="2329"/>
                </a:cubicBezTo>
                <a:cubicBezTo>
                  <a:pt x="211" y="2384"/>
                  <a:pt x="217" y="2418"/>
                  <a:pt x="224" y="2419"/>
                </a:cubicBezTo>
                <a:cubicBezTo>
                  <a:pt x="231" y="2419"/>
                  <a:pt x="234" y="2413"/>
                  <a:pt x="238" y="2406"/>
                </a:cubicBezTo>
                <a:cubicBezTo>
                  <a:pt x="245" y="2395"/>
                  <a:pt x="245" y="2382"/>
                  <a:pt x="239" y="2340"/>
                </a:cubicBezTo>
                <a:cubicBezTo>
                  <a:pt x="234" y="2317"/>
                  <a:pt x="232" y="2294"/>
                  <a:pt x="234" y="2270"/>
                </a:cubicBezTo>
                <a:cubicBezTo>
                  <a:pt x="234" y="2269"/>
                  <a:pt x="237" y="2272"/>
                  <a:pt x="241" y="2276"/>
                </a:cubicBezTo>
                <a:cubicBezTo>
                  <a:pt x="244" y="2281"/>
                  <a:pt x="249" y="2284"/>
                  <a:pt x="252" y="2283"/>
                </a:cubicBezTo>
                <a:cubicBezTo>
                  <a:pt x="259" y="2280"/>
                  <a:pt x="260" y="2258"/>
                  <a:pt x="255" y="2224"/>
                </a:cubicBezTo>
                <a:cubicBezTo>
                  <a:pt x="249" y="2184"/>
                  <a:pt x="249" y="2185"/>
                  <a:pt x="239" y="2187"/>
                </a:cubicBezTo>
                <a:cubicBezTo>
                  <a:pt x="233" y="2188"/>
                  <a:pt x="230" y="2192"/>
                  <a:pt x="231" y="2200"/>
                </a:cubicBezTo>
                <a:cubicBezTo>
                  <a:pt x="232" y="2205"/>
                  <a:pt x="232" y="2210"/>
                  <a:pt x="232" y="2215"/>
                </a:cubicBezTo>
                <a:cubicBezTo>
                  <a:pt x="232" y="2217"/>
                  <a:pt x="232" y="2224"/>
                  <a:pt x="232" y="2231"/>
                </a:cubicBezTo>
                <a:cubicBezTo>
                  <a:pt x="232" y="2231"/>
                  <a:pt x="249" y="2243"/>
                  <a:pt x="238" y="2250"/>
                </a:cubicBezTo>
                <a:cubicBezTo>
                  <a:pt x="226" y="2256"/>
                  <a:pt x="226" y="2232"/>
                  <a:pt x="226" y="2232"/>
                </a:cubicBezTo>
                <a:cubicBezTo>
                  <a:pt x="221" y="2224"/>
                  <a:pt x="219" y="2216"/>
                  <a:pt x="219" y="2208"/>
                </a:cubicBezTo>
                <a:cubicBezTo>
                  <a:pt x="220" y="2201"/>
                  <a:pt x="220" y="2191"/>
                  <a:pt x="220" y="2186"/>
                </a:cubicBezTo>
                <a:cubicBezTo>
                  <a:pt x="220" y="2181"/>
                  <a:pt x="221" y="2161"/>
                  <a:pt x="223" y="2142"/>
                </a:cubicBezTo>
                <a:cubicBezTo>
                  <a:pt x="224" y="2123"/>
                  <a:pt x="225" y="2097"/>
                  <a:pt x="224" y="2084"/>
                </a:cubicBezTo>
                <a:cubicBezTo>
                  <a:pt x="223" y="2061"/>
                  <a:pt x="229" y="2052"/>
                  <a:pt x="236" y="2064"/>
                </a:cubicBezTo>
                <a:cubicBezTo>
                  <a:pt x="241" y="2075"/>
                  <a:pt x="243" y="2086"/>
                  <a:pt x="245" y="2097"/>
                </a:cubicBezTo>
                <a:cubicBezTo>
                  <a:pt x="248" y="2120"/>
                  <a:pt x="250" y="2124"/>
                  <a:pt x="255" y="2119"/>
                </a:cubicBezTo>
                <a:cubicBezTo>
                  <a:pt x="261" y="2106"/>
                  <a:pt x="262" y="2093"/>
                  <a:pt x="257" y="2081"/>
                </a:cubicBezTo>
                <a:cubicBezTo>
                  <a:pt x="254" y="2059"/>
                  <a:pt x="253" y="2036"/>
                  <a:pt x="254" y="2013"/>
                </a:cubicBezTo>
                <a:cubicBezTo>
                  <a:pt x="256" y="1962"/>
                  <a:pt x="256" y="1938"/>
                  <a:pt x="255" y="1879"/>
                </a:cubicBezTo>
                <a:cubicBezTo>
                  <a:pt x="253" y="1784"/>
                  <a:pt x="253" y="1755"/>
                  <a:pt x="257" y="1742"/>
                </a:cubicBezTo>
                <a:cubicBezTo>
                  <a:pt x="259" y="1736"/>
                  <a:pt x="259" y="1729"/>
                  <a:pt x="256" y="1723"/>
                </a:cubicBezTo>
                <a:cubicBezTo>
                  <a:pt x="254" y="1718"/>
                  <a:pt x="254" y="1713"/>
                  <a:pt x="256" y="1708"/>
                </a:cubicBezTo>
                <a:cubicBezTo>
                  <a:pt x="257" y="1705"/>
                  <a:pt x="270" y="1694"/>
                  <a:pt x="275" y="1718"/>
                </a:cubicBezTo>
                <a:cubicBezTo>
                  <a:pt x="282" y="1755"/>
                  <a:pt x="282" y="1839"/>
                  <a:pt x="287" y="1882"/>
                </a:cubicBezTo>
                <a:cubicBezTo>
                  <a:pt x="291" y="1915"/>
                  <a:pt x="290" y="1948"/>
                  <a:pt x="283" y="1981"/>
                </a:cubicBezTo>
                <a:cubicBezTo>
                  <a:pt x="279" y="1986"/>
                  <a:pt x="279" y="1989"/>
                  <a:pt x="280" y="2029"/>
                </a:cubicBezTo>
                <a:cubicBezTo>
                  <a:pt x="280" y="2042"/>
                  <a:pt x="280" y="2059"/>
                  <a:pt x="281" y="2067"/>
                </a:cubicBezTo>
                <a:cubicBezTo>
                  <a:pt x="281" y="2074"/>
                  <a:pt x="281" y="2090"/>
                  <a:pt x="281" y="2101"/>
                </a:cubicBezTo>
                <a:cubicBezTo>
                  <a:pt x="282" y="2111"/>
                  <a:pt x="282" y="2125"/>
                  <a:pt x="282" y="2131"/>
                </a:cubicBezTo>
                <a:cubicBezTo>
                  <a:pt x="281" y="2149"/>
                  <a:pt x="283" y="2179"/>
                  <a:pt x="285" y="2209"/>
                </a:cubicBezTo>
                <a:cubicBezTo>
                  <a:pt x="287" y="2225"/>
                  <a:pt x="287" y="2240"/>
                  <a:pt x="286" y="2243"/>
                </a:cubicBezTo>
                <a:cubicBezTo>
                  <a:pt x="285" y="2246"/>
                  <a:pt x="287" y="2269"/>
                  <a:pt x="290" y="2293"/>
                </a:cubicBezTo>
                <a:cubicBezTo>
                  <a:pt x="292" y="2309"/>
                  <a:pt x="293" y="2325"/>
                  <a:pt x="291" y="2341"/>
                </a:cubicBezTo>
                <a:cubicBezTo>
                  <a:pt x="289" y="2357"/>
                  <a:pt x="290" y="2374"/>
                  <a:pt x="292" y="2389"/>
                </a:cubicBezTo>
                <a:cubicBezTo>
                  <a:pt x="296" y="2414"/>
                  <a:pt x="296" y="2444"/>
                  <a:pt x="295" y="2457"/>
                </a:cubicBezTo>
                <a:cubicBezTo>
                  <a:pt x="298" y="2543"/>
                  <a:pt x="309" y="2627"/>
                  <a:pt x="328" y="2710"/>
                </a:cubicBezTo>
                <a:cubicBezTo>
                  <a:pt x="329" y="2717"/>
                  <a:pt x="335" y="2760"/>
                  <a:pt x="342" y="2805"/>
                </a:cubicBezTo>
                <a:cubicBezTo>
                  <a:pt x="348" y="2851"/>
                  <a:pt x="355" y="2898"/>
                  <a:pt x="356" y="2911"/>
                </a:cubicBezTo>
                <a:cubicBezTo>
                  <a:pt x="359" y="2921"/>
                  <a:pt x="358" y="2931"/>
                  <a:pt x="355" y="2941"/>
                </a:cubicBezTo>
                <a:cubicBezTo>
                  <a:pt x="351" y="2955"/>
                  <a:pt x="352" y="2968"/>
                  <a:pt x="355" y="2981"/>
                </a:cubicBezTo>
                <a:cubicBezTo>
                  <a:pt x="357" y="2998"/>
                  <a:pt x="361" y="3015"/>
                  <a:pt x="362" y="3019"/>
                </a:cubicBezTo>
                <a:cubicBezTo>
                  <a:pt x="370" y="3076"/>
                  <a:pt x="383" y="3191"/>
                  <a:pt x="385" y="3214"/>
                </a:cubicBezTo>
                <a:cubicBezTo>
                  <a:pt x="388" y="3231"/>
                  <a:pt x="390" y="3259"/>
                  <a:pt x="392" y="3278"/>
                </a:cubicBezTo>
                <a:cubicBezTo>
                  <a:pt x="394" y="3297"/>
                  <a:pt x="397" y="3321"/>
                  <a:pt x="397" y="3333"/>
                </a:cubicBezTo>
                <a:cubicBezTo>
                  <a:pt x="397" y="3345"/>
                  <a:pt x="402" y="3379"/>
                  <a:pt x="406" y="3410"/>
                </a:cubicBezTo>
                <a:cubicBezTo>
                  <a:pt x="410" y="3429"/>
                  <a:pt x="412" y="3449"/>
                  <a:pt x="411" y="3469"/>
                </a:cubicBezTo>
                <a:cubicBezTo>
                  <a:pt x="407" y="3476"/>
                  <a:pt x="411" y="3511"/>
                  <a:pt x="430" y="3610"/>
                </a:cubicBezTo>
                <a:cubicBezTo>
                  <a:pt x="443" y="3684"/>
                  <a:pt x="447" y="3697"/>
                  <a:pt x="456" y="3701"/>
                </a:cubicBezTo>
                <a:cubicBezTo>
                  <a:pt x="465" y="3705"/>
                  <a:pt x="470" y="3723"/>
                  <a:pt x="492" y="3813"/>
                </a:cubicBezTo>
                <a:cubicBezTo>
                  <a:pt x="506" y="3872"/>
                  <a:pt x="520" y="3922"/>
                  <a:pt x="522" y="3925"/>
                </a:cubicBezTo>
                <a:cubicBezTo>
                  <a:pt x="527" y="3934"/>
                  <a:pt x="530" y="3944"/>
                  <a:pt x="531" y="3954"/>
                </a:cubicBezTo>
                <a:cubicBezTo>
                  <a:pt x="534" y="3977"/>
                  <a:pt x="541" y="3986"/>
                  <a:pt x="554" y="3984"/>
                </a:cubicBezTo>
                <a:cubicBezTo>
                  <a:pt x="560" y="3984"/>
                  <a:pt x="548" y="3944"/>
                  <a:pt x="541" y="3936"/>
                </a:cubicBezTo>
                <a:cubicBezTo>
                  <a:pt x="537" y="3932"/>
                  <a:pt x="540" y="3929"/>
                  <a:pt x="548" y="3926"/>
                </a:cubicBezTo>
                <a:cubicBezTo>
                  <a:pt x="567" y="3919"/>
                  <a:pt x="573" y="3926"/>
                  <a:pt x="574" y="3957"/>
                </a:cubicBezTo>
                <a:cubicBezTo>
                  <a:pt x="576" y="3977"/>
                  <a:pt x="579" y="3987"/>
                  <a:pt x="584" y="3989"/>
                </a:cubicBezTo>
                <a:cubicBezTo>
                  <a:pt x="593" y="3999"/>
                  <a:pt x="599" y="4011"/>
                  <a:pt x="600" y="4023"/>
                </a:cubicBezTo>
                <a:cubicBezTo>
                  <a:pt x="608" y="4061"/>
                  <a:pt x="621" y="4087"/>
                  <a:pt x="632" y="4091"/>
                </a:cubicBezTo>
                <a:cubicBezTo>
                  <a:pt x="638" y="4093"/>
                  <a:pt x="641" y="4097"/>
                  <a:pt x="642" y="4101"/>
                </a:cubicBezTo>
                <a:cubicBezTo>
                  <a:pt x="643" y="4105"/>
                  <a:pt x="646" y="4109"/>
                  <a:pt x="650" y="4111"/>
                </a:cubicBezTo>
                <a:cubicBezTo>
                  <a:pt x="654" y="4111"/>
                  <a:pt x="656" y="4109"/>
                  <a:pt x="655" y="4105"/>
                </a:cubicBezTo>
                <a:cubicBezTo>
                  <a:pt x="654" y="4102"/>
                  <a:pt x="656" y="4098"/>
                  <a:pt x="659" y="4095"/>
                </a:cubicBezTo>
                <a:cubicBezTo>
                  <a:pt x="663" y="4091"/>
                  <a:pt x="664" y="4086"/>
                  <a:pt x="663" y="4082"/>
                </a:cubicBezTo>
                <a:cubicBezTo>
                  <a:pt x="661" y="4078"/>
                  <a:pt x="662" y="4073"/>
                  <a:pt x="666" y="4069"/>
                </a:cubicBezTo>
                <a:cubicBezTo>
                  <a:pt x="669" y="4067"/>
                  <a:pt x="670" y="4060"/>
                  <a:pt x="669" y="4053"/>
                </a:cubicBezTo>
                <a:cubicBezTo>
                  <a:pt x="667" y="4040"/>
                  <a:pt x="674" y="4035"/>
                  <a:pt x="681" y="4046"/>
                </a:cubicBezTo>
                <a:cubicBezTo>
                  <a:pt x="684" y="4050"/>
                  <a:pt x="692" y="4079"/>
                  <a:pt x="699" y="4110"/>
                </a:cubicBezTo>
                <a:cubicBezTo>
                  <a:pt x="725" y="4233"/>
                  <a:pt x="738" y="4288"/>
                  <a:pt x="743" y="4291"/>
                </a:cubicBezTo>
                <a:cubicBezTo>
                  <a:pt x="745" y="4292"/>
                  <a:pt x="745" y="4295"/>
                  <a:pt x="742" y="4296"/>
                </a:cubicBezTo>
                <a:cubicBezTo>
                  <a:pt x="745" y="4344"/>
                  <a:pt x="755" y="4391"/>
                  <a:pt x="771" y="4436"/>
                </a:cubicBezTo>
                <a:cubicBezTo>
                  <a:pt x="773" y="4437"/>
                  <a:pt x="779" y="4435"/>
                  <a:pt x="785" y="4430"/>
                </a:cubicBezTo>
                <a:cubicBezTo>
                  <a:pt x="795" y="4422"/>
                  <a:pt x="795" y="4423"/>
                  <a:pt x="802" y="4444"/>
                </a:cubicBezTo>
                <a:cubicBezTo>
                  <a:pt x="811" y="4473"/>
                  <a:pt x="805" y="4481"/>
                  <a:pt x="791" y="4458"/>
                </a:cubicBezTo>
                <a:cubicBezTo>
                  <a:pt x="780" y="4440"/>
                  <a:pt x="769" y="4437"/>
                  <a:pt x="772" y="4454"/>
                </a:cubicBezTo>
                <a:cubicBezTo>
                  <a:pt x="774" y="4466"/>
                  <a:pt x="768" y="4475"/>
                  <a:pt x="758" y="4474"/>
                </a:cubicBezTo>
                <a:cubicBezTo>
                  <a:pt x="752" y="4472"/>
                  <a:pt x="754" y="4483"/>
                  <a:pt x="764" y="4518"/>
                </a:cubicBezTo>
                <a:cubicBezTo>
                  <a:pt x="772" y="4544"/>
                  <a:pt x="788" y="4609"/>
                  <a:pt x="800" y="4663"/>
                </a:cubicBezTo>
                <a:cubicBezTo>
                  <a:pt x="812" y="4717"/>
                  <a:pt x="825" y="4774"/>
                  <a:pt x="830" y="4790"/>
                </a:cubicBezTo>
                <a:cubicBezTo>
                  <a:pt x="834" y="4806"/>
                  <a:pt x="844" y="4843"/>
                  <a:pt x="851" y="4872"/>
                </a:cubicBezTo>
                <a:cubicBezTo>
                  <a:pt x="866" y="4928"/>
                  <a:pt x="871" y="4934"/>
                  <a:pt x="895" y="4931"/>
                </a:cubicBezTo>
                <a:cubicBezTo>
                  <a:pt x="907" y="4929"/>
                  <a:pt x="908" y="4927"/>
                  <a:pt x="906" y="4915"/>
                </a:cubicBezTo>
                <a:cubicBezTo>
                  <a:pt x="904" y="4898"/>
                  <a:pt x="906" y="4888"/>
                  <a:pt x="914" y="4890"/>
                </a:cubicBezTo>
                <a:cubicBezTo>
                  <a:pt x="922" y="4891"/>
                  <a:pt x="928" y="4928"/>
                  <a:pt x="922" y="4938"/>
                </a:cubicBezTo>
                <a:cubicBezTo>
                  <a:pt x="916" y="4948"/>
                  <a:pt x="916" y="4946"/>
                  <a:pt x="911" y="4941"/>
                </a:cubicBezTo>
                <a:cubicBezTo>
                  <a:pt x="906" y="4935"/>
                  <a:pt x="906" y="4936"/>
                  <a:pt x="905" y="4944"/>
                </a:cubicBezTo>
                <a:cubicBezTo>
                  <a:pt x="903" y="4950"/>
                  <a:pt x="906" y="4955"/>
                  <a:pt x="912" y="4958"/>
                </a:cubicBezTo>
                <a:cubicBezTo>
                  <a:pt x="920" y="4965"/>
                  <a:pt x="925" y="4974"/>
                  <a:pt x="925" y="4982"/>
                </a:cubicBezTo>
                <a:cubicBezTo>
                  <a:pt x="927" y="4994"/>
                  <a:pt x="930" y="5006"/>
                  <a:pt x="931" y="5012"/>
                </a:cubicBezTo>
                <a:cubicBezTo>
                  <a:pt x="932" y="5016"/>
                  <a:pt x="935" y="5020"/>
                  <a:pt x="939" y="5023"/>
                </a:cubicBezTo>
                <a:cubicBezTo>
                  <a:pt x="946" y="5034"/>
                  <a:pt x="950" y="5046"/>
                  <a:pt x="949" y="5059"/>
                </a:cubicBezTo>
                <a:cubicBezTo>
                  <a:pt x="952" y="5099"/>
                  <a:pt x="970" y="5139"/>
                  <a:pt x="990" y="5150"/>
                </a:cubicBezTo>
                <a:cubicBezTo>
                  <a:pt x="1001" y="5156"/>
                  <a:pt x="1004" y="5164"/>
                  <a:pt x="1015" y="5207"/>
                </a:cubicBezTo>
                <a:cubicBezTo>
                  <a:pt x="1018" y="5227"/>
                  <a:pt x="1025" y="5247"/>
                  <a:pt x="1035" y="5266"/>
                </a:cubicBezTo>
                <a:cubicBezTo>
                  <a:pt x="1040" y="5270"/>
                  <a:pt x="1041" y="5275"/>
                  <a:pt x="1039" y="5281"/>
                </a:cubicBezTo>
                <a:cubicBezTo>
                  <a:pt x="1034" y="5288"/>
                  <a:pt x="1054" y="5305"/>
                  <a:pt x="1063" y="5302"/>
                </a:cubicBezTo>
                <a:cubicBezTo>
                  <a:pt x="1072" y="5299"/>
                  <a:pt x="1058" y="5235"/>
                  <a:pt x="1045" y="5203"/>
                </a:cubicBezTo>
                <a:cubicBezTo>
                  <a:pt x="1037" y="5182"/>
                  <a:pt x="1037" y="5178"/>
                  <a:pt x="1044" y="5177"/>
                </a:cubicBezTo>
                <a:cubicBezTo>
                  <a:pt x="1056" y="5175"/>
                  <a:pt x="1062" y="5184"/>
                  <a:pt x="1067" y="5210"/>
                </a:cubicBezTo>
                <a:cubicBezTo>
                  <a:pt x="1072" y="5246"/>
                  <a:pt x="1080" y="5282"/>
                  <a:pt x="1091" y="5317"/>
                </a:cubicBezTo>
                <a:cubicBezTo>
                  <a:pt x="1099" y="5338"/>
                  <a:pt x="1095" y="5351"/>
                  <a:pt x="1086" y="5341"/>
                </a:cubicBezTo>
                <a:cubicBezTo>
                  <a:pt x="1082" y="5336"/>
                  <a:pt x="1081" y="5337"/>
                  <a:pt x="1082" y="5347"/>
                </a:cubicBezTo>
                <a:cubicBezTo>
                  <a:pt x="1084" y="5360"/>
                  <a:pt x="1098" y="5377"/>
                  <a:pt x="1097" y="5365"/>
                </a:cubicBezTo>
                <a:cubicBezTo>
                  <a:pt x="1096" y="5360"/>
                  <a:pt x="1098" y="5359"/>
                  <a:pt x="1104" y="5360"/>
                </a:cubicBezTo>
                <a:cubicBezTo>
                  <a:pt x="1111" y="5362"/>
                  <a:pt x="1120" y="5379"/>
                  <a:pt x="1113" y="5383"/>
                </a:cubicBezTo>
                <a:cubicBezTo>
                  <a:pt x="1110" y="5385"/>
                  <a:pt x="1107" y="5384"/>
                  <a:pt x="1106" y="5381"/>
                </a:cubicBezTo>
                <a:cubicBezTo>
                  <a:pt x="1106" y="5377"/>
                  <a:pt x="1103" y="5376"/>
                  <a:pt x="1100" y="5378"/>
                </a:cubicBezTo>
                <a:cubicBezTo>
                  <a:pt x="1092" y="5383"/>
                  <a:pt x="1096" y="5394"/>
                  <a:pt x="1107" y="5398"/>
                </a:cubicBezTo>
                <a:cubicBezTo>
                  <a:pt x="1115" y="5403"/>
                  <a:pt x="1120" y="5410"/>
                  <a:pt x="1121" y="5417"/>
                </a:cubicBezTo>
                <a:cubicBezTo>
                  <a:pt x="1121" y="5423"/>
                  <a:pt x="1124" y="5429"/>
                  <a:pt x="1129" y="5434"/>
                </a:cubicBezTo>
                <a:cubicBezTo>
                  <a:pt x="1133" y="5437"/>
                  <a:pt x="1142" y="5459"/>
                  <a:pt x="1159" y="5512"/>
                </a:cubicBezTo>
                <a:cubicBezTo>
                  <a:pt x="1160" y="5520"/>
                  <a:pt x="1168" y="5544"/>
                  <a:pt x="1173" y="5566"/>
                </a:cubicBezTo>
                <a:cubicBezTo>
                  <a:pt x="1178" y="5587"/>
                  <a:pt x="1192" y="5634"/>
                  <a:pt x="1204" y="5669"/>
                </a:cubicBezTo>
                <a:cubicBezTo>
                  <a:pt x="1226" y="5737"/>
                  <a:pt x="1234" y="5763"/>
                  <a:pt x="1253" y="5831"/>
                </a:cubicBezTo>
                <a:cubicBezTo>
                  <a:pt x="1260" y="5856"/>
                  <a:pt x="1267" y="5882"/>
                  <a:pt x="1270" y="5890"/>
                </a:cubicBezTo>
                <a:cubicBezTo>
                  <a:pt x="1273" y="5899"/>
                  <a:pt x="1281" y="5926"/>
                  <a:pt x="1288" y="5951"/>
                </a:cubicBezTo>
                <a:cubicBezTo>
                  <a:pt x="1302" y="5998"/>
                  <a:pt x="1303" y="6001"/>
                  <a:pt x="1323" y="6051"/>
                </a:cubicBezTo>
                <a:cubicBezTo>
                  <a:pt x="1330" y="6069"/>
                  <a:pt x="1339" y="6096"/>
                  <a:pt x="1344" y="6111"/>
                </a:cubicBezTo>
                <a:cubicBezTo>
                  <a:pt x="1348" y="6126"/>
                  <a:pt x="1357" y="6154"/>
                  <a:pt x="1362" y="6174"/>
                </a:cubicBezTo>
                <a:cubicBezTo>
                  <a:pt x="1368" y="6194"/>
                  <a:pt x="1378" y="6230"/>
                  <a:pt x="1385" y="6255"/>
                </a:cubicBezTo>
                <a:cubicBezTo>
                  <a:pt x="1391" y="6286"/>
                  <a:pt x="1402" y="6317"/>
                  <a:pt x="1418" y="6346"/>
                </a:cubicBezTo>
                <a:cubicBezTo>
                  <a:pt x="1422" y="6351"/>
                  <a:pt x="1425" y="6358"/>
                  <a:pt x="1425" y="6364"/>
                </a:cubicBezTo>
                <a:cubicBezTo>
                  <a:pt x="1423" y="6368"/>
                  <a:pt x="1476" y="6503"/>
                  <a:pt x="1485" y="6517"/>
                </a:cubicBezTo>
                <a:cubicBezTo>
                  <a:pt x="1489" y="6525"/>
                  <a:pt x="1493" y="6532"/>
                  <a:pt x="1495" y="6540"/>
                </a:cubicBezTo>
                <a:cubicBezTo>
                  <a:pt x="1497" y="6547"/>
                  <a:pt x="1502" y="6554"/>
                  <a:pt x="1510" y="6558"/>
                </a:cubicBezTo>
                <a:cubicBezTo>
                  <a:pt x="1517" y="6562"/>
                  <a:pt x="1523" y="6566"/>
                  <a:pt x="1526" y="6571"/>
                </a:cubicBezTo>
                <a:cubicBezTo>
                  <a:pt x="1530" y="6578"/>
                  <a:pt x="1536" y="6584"/>
                  <a:pt x="1542" y="6589"/>
                </a:cubicBezTo>
                <a:cubicBezTo>
                  <a:pt x="1549" y="6595"/>
                  <a:pt x="1553" y="6602"/>
                  <a:pt x="1553" y="6610"/>
                </a:cubicBezTo>
                <a:cubicBezTo>
                  <a:pt x="1553" y="6617"/>
                  <a:pt x="1555" y="6621"/>
                  <a:pt x="1557" y="6621"/>
                </a:cubicBezTo>
                <a:cubicBezTo>
                  <a:pt x="1563" y="6620"/>
                  <a:pt x="1575" y="6647"/>
                  <a:pt x="1579" y="6673"/>
                </a:cubicBezTo>
                <a:cubicBezTo>
                  <a:pt x="1581" y="6689"/>
                  <a:pt x="1585" y="6697"/>
                  <a:pt x="1591" y="6698"/>
                </a:cubicBezTo>
                <a:cubicBezTo>
                  <a:pt x="1616" y="6703"/>
                  <a:pt x="1619" y="6690"/>
                  <a:pt x="1603" y="6656"/>
                </a:cubicBezTo>
                <a:cubicBezTo>
                  <a:pt x="1595" y="6641"/>
                  <a:pt x="1585" y="6618"/>
                  <a:pt x="1581" y="6606"/>
                </a:cubicBezTo>
                <a:cubicBezTo>
                  <a:pt x="1576" y="6594"/>
                  <a:pt x="1567" y="6572"/>
                  <a:pt x="1559" y="6558"/>
                </a:cubicBezTo>
                <a:cubicBezTo>
                  <a:pt x="1552" y="6545"/>
                  <a:pt x="1547" y="6532"/>
                  <a:pt x="1543" y="6519"/>
                </a:cubicBezTo>
                <a:cubicBezTo>
                  <a:pt x="1531" y="6456"/>
                  <a:pt x="1505" y="6382"/>
                  <a:pt x="1489" y="6370"/>
                </a:cubicBezTo>
                <a:cubicBezTo>
                  <a:pt x="1483" y="6365"/>
                  <a:pt x="1483" y="6363"/>
                  <a:pt x="1488" y="6364"/>
                </a:cubicBezTo>
                <a:cubicBezTo>
                  <a:pt x="1498" y="6366"/>
                  <a:pt x="1496" y="6363"/>
                  <a:pt x="1483" y="6354"/>
                </a:cubicBezTo>
                <a:cubicBezTo>
                  <a:pt x="1476" y="6350"/>
                  <a:pt x="1473" y="6345"/>
                  <a:pt x="1476" y="6344"/>
                </a:cubicBezTo>
                <a:cubicBezTo>
                  <a:pt x="1480" y="6338"/>
                  <a:pt x="1481" y="6331"/>
                  <a:pt x="1480" y="6325"/>
                </a:cubicBezTo>
                <a:cubicBezTo>
                  <a:pt x="1478" y="6311"/>
                  <a:pt x="1474" y="6300"/>
                  <a:pt x="1446" y="6253"/>
                </a:cubicBezTo>
                <a:cubicBezTo>
                  <a:pt x="1431" y="6226"/>
                  <a:pt x="1419" y="6197"/>
                  <a:pt x="1411" y="6169"/>
                </a:cubicBezTo>
                <a:cubicBezTo>
                  <a:pt x="1406" y="6154"/>
                  <a:pt x="1397" y="6130"/>
                  <a:pt x="1390" y="6116"/>
                </a:cubicBezTo>
                <a:cubicBezTo>
                  <a:pt x="1384" y="6102"/>
                  <a:pt x="1375" y="6078"/>
                  <a:pt x="1369" y="6062"/>
                </a:cubicBezTo>
                <a:cubicBezTo>
                  <a:pt x="1364" y="6046"/>
                  <a:pt x="1352" y="6019"/>
                  <a:pt x="1343" y="6003"/>
                </a:cubicBezTo>
                <a:cubicBezTo>
                  <a:pt x="1331" y="5976"/>
                  <a:pt x="1321" y="5948"/>
                  <a:pt x="1314" y="5920"/>
                </a:cubicBezTo>
                <a:cubicBezTo>
                  <a:pt x="1307" y="5891"/>
                  <a:pt x="1298" y="5862"/>
                  <a:pt x="1295" y="5857"/>
                </a:cubicBezTo>
                <a:cubicBezTo>
                  <a:pt x="1286" y="5845"/>
                  <a:pt x="1299" y="5844"/>
                  <a:pt x="1319" y="5857"/>
                </a:cubicBezTo>
                <a:cubicBezTo>
                  <a:pt x="1335" y="5868"/>
                  <a:pt x="1345" y="5887"/>
                  <a:pt x="1359" y="5938"/>
                </a:cubicBezTo>
                <a:cubicBezTo>
                  <a:pt x="1363" y="5950"/>
                  <a:pt x="1371" y="5972"/>
                  <a:pt x="1377" y="5985"/>
                </a:cubicBezTo>
                <a:cubicBezTo>
                  <a:pt x="1383" y="5999"/>
                  <a:pt x="1391" y="6017"/>
                  <a:pt x="1395" y="6026"/>
                </a:cubicBezTo>
                <a:cubicBezTo>
                  <a:pt x="1399" y="6034"/>
                  <a:pt x="1408" y="6055"/>
                  <a:pt x="1417" y="6072"/>
                </a:cubicBezTo>
                <a:cubicBezTo>
                  <a:pt x="1425" y="6090"/>
                  <a:pt x="1434" y="6109"/>
                  <a:pt x="1436" y="6115"/>
                </a:cubicBezTo>
                <a:cubicBezTo>
                  <a:pt x="1437" y="6120"/>
                  <a:pt x="1441" y="6124"/>
                  <a:pt x="1447" y="6128"/>
                </a:cubicBezTo>
                <a:cubicBezTo>
                  <a:pt x="1453" y="6129"/>
                  <a:pt x="1465" y="6154"/>
                  <a:pt x="1474" y="6184"/>
                </a:cubicBezTo>
                <a:cubicBezTo>
                  <a:pt x="1476" y="6193"/>
                  <a:pt x="1480" y="6201"/>
                  <a:pt x="1485" y="6209"/>
                </a:cubicBezTo>
                <a:cubicBezTo>
                  <a:pt x="1489" y="6214"/>
                  <a:pt x="1490" y="6220"/>
                  <a:pt x="1489" y="6226"/>
                </a:cubicBezTo>
                <a:cubicBezTo>
                  <a:pt x="1488" y="6231"/>
                  <a:pt x="1488" y="6236"/>
                  <a:pt x="1491" y="6240"/>
                </a:cubicBezTo>
                <a:cubicBezTo>
                  <a:pt x="1497" y="6248"/>
                  <a:pt x="1501" y="6257"/>
                  <a:pt x="1503" y="6266"/>
                </a:cubicBezTo>
                <a:cubicBezTo>
                  <a:pt x="1505" y="6277"/>
                  <a:pt x="1510" y="6287"/>
                  <a:pt x="1517" y="6296"/>
                </a:cubicBezTo>
                <a:cubicBezTo>
                  <a:pt x="1521" y="6300"/>
                  <a:pt x="1521" y="6303"/>
                  <a:pt x="1518" y="6305"/>
                </a:cubicBezTo>
                <a:cubicBezTo>
                  <a:pt x="1515" y="6307"/>
                  <a:pt x="1514" y="6311"/>
                  <a:pt x="1517" y="6313"/>
                </a:cubicBezTo>
                <a:cubicBezTo>
                  <a:pt x="1522" y="6320"/>
                  <a:pt x="1526" y="6328"/>
                  <a:pt x="1528" y="6335"/>
                </a:cubicBezTo>
                <a:cubicBezTo>
                  <a:pt x="1531" y="6345"/>
                  <a:pt x="1536" y="6358"/>
                  <a:pt x="1539" y="6364"/>
                </a:cubicBezTo>
                <a:cubicBezTo>
                  <a:pt x="1542" y="6370"/>
                  <a:pt x="1548" y="6383"/>
                  <a:pt x="1551" y="6392"/>
                </a:cubicBezTo>
                <a:cubicBezTo>
                  <a:pt x="1554" y="6400"/>
                  <a:pt x="1558" y="6406"/>
                  <a:pt x="1565" y="6412"/>
                </a:cubicBezTo>
                <a:cubicBezTo>
                  <a:pt x="1570" y="6418"/>
                  <a:pt x="1572" y="6424"/>
                  <a:pt x="1573" y="6431"/>
                </a:cubicBezTo>
                <a:cubicBezTo>
                  <a:pt x="1580" y="6477"/>
                  <a:pt x="1592" y="6522"/>
                  <a:pt x="1609" y="6566"/>
                </a:cubicBezTo>
                <a:cubicBezTo>
                  <a:pt x="1619" y="6590"/>
                  <a:pt x="1630" y="6616"/>
                  <a:pt x="1632" y="6623"/>
                </a:cubicBezTo>
                <a:cubicBezTo>
                  <a:pt x="1635" y="6629"/>
                  <a:pt x="1639" y="6636"/>
                  <a:pt x="1645" y="6641"/>
                </a:cubicBezTo>
                <a:cubicBezTo>
                  <a:pt x="1649" y="6644"/>
                  <a:pt x="1651" y="6648"/>
                  <a:pt x="1651" y="6652"/>
                </a:cubicBezTo>
                <a:cubicBezTo>
                  <a:pt x="1653" y="6659"/>
                  <a:pt x="1656" y="6666"/>
                  <a:pt x="1661" y="6672"/>
                </a:cubicBezTo>
                <a:cubicBezTo>
                  <a:pt x="1668" y="6681"/>
                  <a:pt x="1672" y="6691"/>
                  <a:pt x="1675" y="6700"/>
                </a:cubicBezTo>
                <a:cubicBezTo>
                  <a:pt x="1677" y="6716"/>
                  <a:pt x="1684" y="6730"/>
                  <a:pt x="1695" y="6743"/>
                </a:cubicBezTo>
                <a:cubicBezTo>
                  <a:pt x="1700" y="6749"/>
                  <a:pt x="1726" y="6796"/>
                  <a:pt x="1740" y="6827"/>
                </a:cubicBezTo>
                <a:cubicBezTo>
                  <a:pt x="1743" y="6834"/>
                  <a:pt x="1749" y="6839"/>
                  <a:pt x="1756" y="6844"/>
                </a:cubicBezTo>
                <a:cubicBezTo>
                  <a:pt x="1764" y="6849"/>
                  <a:pt x="1769" y="6856"/>
                  <a:pt x="1770" y="6863"/>
                </a:cubicBezTo>
                <a:cubicBezTo>
                  <a:pt x="1771" y="6870"/>
                  <a:pt x="1774" y="6876"/>
                  <a:pt x="1779" y="6881"/>
                </a:cubicBezTo>
                <a:cubicBezTo>
                  <a:pt x="1785" y="6890"/>
                  <a:pt x="1789" y="6899"/>
                  <a:pt x="1792" y="6908"/>
                </a:cubicBezTo>
                <a:cubicBezTo>
                  <a:pt x="1796" y="6921"/>
                  <a:pt x="1803" y="6938"/>
                  <a:pt x="1808" y="6948"/>
                </a:cubicBezTo>
                <a:cubicBezTo>
                  <a:pt x="1822" y="6975"/>
                  <a:pt x="1839" y="7013"/>
                  <a:pt x="1845" y="7035"/>
                </a:cubicBezTo>
                <a:cubicBezTo>
                  <a:pt x="1850" y="7046"/>
                  <a:pt x="1859" y="7068"/>
                  <a:pt x="1868" y="7083"/>
                </a:cubicBezTo>
                <a:cubicBezTo>
                  <a:pt x="1876" y="7099"/>
                  <a:pt x="1884" y="7116"/>
                  <a:pt x="1886" y="7122"/>
                </a:cubicBezTo>
                <a:cubicBezTo>
                  <a:pt x="1892" y="7137"/>
                  <a:pt x="1916" y="7196"/>
                  <a:pt x="1921" y="7205"/>
                </a:cubicBezTo>
                <a:cubicBezTo>
                  <a:pt x="1923" y="7209"/>
                  <a:pt x="1929" y="7222"/>
                  <a:pt x="1933" y="7234"/>
                </a:cubicBezTo>
                <a:cubicBezTo>
                  <a:pt x="1936" y="7243"/>
                  <a:pt x="1940" y="7251"/>
                  <a:pt x="1945" y="7259"/>
                </a:cubicBezTo>
                <a:cubicBezTo>
                  <a:pt x="1950" y="7266"/>
                  <a:pt x="1954" y="7274"/>
                  <a:pt x="1958" y="7282"/>
                </a:cubicBezTo>
                <a:cubicBezTo>
                  <a:pt x="1985" y="7340"/>
                  <a:pt x="2012" y="7399"/>
                  <a:pt x="2021" y="7420"/>
                </a:cubicBezTo>
                <a:cubicBezTo>
                  <a:pt x="2026" y="7433"/>
                  <a:pt x="2035" y="7449"/>
                  <a:pt x="2039" y="7456"/>
                </a:cubicBezTo>
                <a:cubicBezTo>
                  <a:pt x="2046" y="7467"/>
                  <a:pt x="2051" y="7478"/>
                  <a:pt x="2056" y="7489"/>
                </a:cubicBezTo>
                <a:cubicBezTo>
                  <a:pt x="2060" y="7501"/>
                  <a:pt x="2065" y="7512"/>
                  <a:pt x="2066" y="7515"/>
                </a:cubicBezTo>
                <a:cubicBezTo>
                  <a:pt x="2085" y="7555"/>
                  <a:pt x="2104" y="7597"/>
                  <a:pt x="2112" y="7610"/>
                </a:cubicBezTo>
                <a:lnTo>
                  <a:pt x="2132" y="7650"/>
                </a:lnTo>
                <a:cubicBezTo>
                  <a:pt x="2176" y="7741"/>
                  <a:pt x="2188" y="7765"/>
                  <a:pt x="2202" y="7789"/>
                </a:cubicBezTo>
                <a:cubicBezTo>
                  <a:pt x="2207" y="7798"/>
                  <a:pt x="2217" y="7819"/>
                  <a:pt x="2225" y="7836"/>
                </a:cubicBezTo>
                <a:cubicBezTo>
                  <a:pt x="2233" y="7853"/>
                  <a:pt x="2244" y="7872"/>
                  <a:pt x="2248" y="7879"/>
                </a:cubicBezTo>
                <a:cubicBezTo>
                  <a:pt x="2253" y="7886"/>
                  <a:pt x="2261" y="7899"/>
                  <a:pt x="2267" y="7908"/>
                </a:cubicBezTo>
                <a:cubicBezTo>
                  <a:pt x="2287" y="7945"/>
                  <a:pt x="2307" y="7978"/>
                  <a:pt x="2319" y="7999"/>
                </a:cubicBezTo>
                <a:cubicBezTo>
                  <a:pt x="2326" y="8010"/>
                  <a:pt x="2336" y="8030"/>
                  <a:pt x="2342" y="8041"/>
                </a:cubicBezTo>
                <a:cubicBezTo>
                  <a:pt x="2348" y="8054"/>
                  <a:pt x="2356" y="8065"/>
                  <a:pt x="2366" y="8076"/>
                </a:cubicBezTo>
                <a:cubicBezTo>
                  <a:pt x="2376" y="8085"/>
                  <a:pt x="2383" y="8096"/>
                  <a:pt x="2388" y="8106"/>
                </a:cubicBezTo>
                <a:cubicBezTo>
                  <a:pt x="2395" y="8123"/>
                  <a:pt x="2410" y="8135"/>
                  <a:pt x="2421" y="8133"/>
                </a:cubicBezTo>
                <a:cubicBezTo>
                  <a:pt x="2423" y="8133"/>
                  <a:pt x="2428" y="8129"/>
                  <a:pt x="2431" y="8124"/>
                </a:cubicBezTo>
                <a:cubicBezTo>
                  <a:pt x="2433" y="8120"/>
                  <a:pt x="2432" y="8111"/>
                  <a:pt x="2421" y="8094"/>
                </a:cubicBezTo>
                <a:cubicBezTo>
                  <a:pt x="2399" y="8058"/>
                  <a:pt x="2356" y="7983"/>
                  <a:pt x="2334" y="7939"/>
                </a:cubicBezTo>
                <a:cubicBezTo>
                  <a:pt x="2322" y="7916"/>
                  <a:pt x="2308" y="7889"/>
                  <a:pt x="2303" y="7879"/>
                </a:cubicBezTo>
                <a:cubicBezTo>
                  <a:pt x="2287" y="7851"/>
                  <a:pt x="2279" y="7835"/>
                  <a:pt x="2255" y="7782"/>
                </a:cubicBezTo>
                <a:cubicBezTo>
                  <a:pt x="2243" y="7756"/>
                  <a:pt x="2229" y="7730"/>
                  <a:pt x="2225" y="7724"/>
                </a:cubicBezTo>
                <a:cubicBezTo>
                  <a:pt x="2215" y="7710"/>
                  <a:pt x="2207" y="7694"/>
                  <a:pt x="2203" y="7678"/>
                </a:cubicBezTo>
                <a:cubicBezTo>
                  <a:pt x="2196" y="7659"/>
                  <a:pt x="2187" y="7642"/>
                  <a:pt x="2174" y="7625"/>
                </a:cubicBezTo>
                <a:cubicBezTo>
                  <a:pt x="2168" y="7616"/>
                  <a:pt x="2164" y="7608"/>
                  <a:pt x="2160" y="7599"/>
                </a:cubicBezTo>
                <a:cubicBezTo>
                  <a:pt x="2152" y="7578"/>
                  <a:pt x="2106" y="7484"/>
                  <a:pt x="2096" y="7467"/>
                </a:cubicBezTo>
                <a:cubicBezTo>
                  <a:pt x="2090" y="7457"/>
                  <a:pt x="2085" y="7447"/>
                  <a:pt x="2081" y="7437"/>
                </a:cubicBezTo>
                <a:cubicBezTo>
                  <a:pt x="2077" y="7429"/>
                  <a:pt x="2062" y="7399"/>
                  <a:pt x="2046" y="7371"/>
                </a:cubicBezTo>
                <a:cubicBezTo>
                  <a:pt x="2030" y="7343"/>
                  <a:pt x="2012" y="7307"/>
                  <a:pt x="2007" y="7291"/>
                </a:cubicBezTo>
                <a:cubicBezTo>
                  <a:pt x="1996" y="7265"/>
                  <a:pt x="1985" y="7242"/>
                  <a:pt x="1940" y="7140"/>
                </a:cubicBezTo>
                <a:cubicBezTo>
                  <a:pt x="1933" y="7124"/>
                  <a:pt x="1919" y="7094"/>
                  <a:pt x="1908" y="7073"/>
                </a:cubicBezTo>
                <a:cubicBezTo>
                  <a:pt x="1890" y="7039"/>
                  <a:pt x="1862" y="6974"/>
                  <a:pt x="1848" y="6932"/>
                </a:cubicBezTo>
                <a:cubicBezTo>
                  <a:pt x="1845" y="6924"/>
                  <a:pt x="1838" y="6907"/>
                  <a:pt x="1831" y="6895"/>
                </a:cubicBezTo>
                <a:cubicBezTo>
                  <a:pt x="1824" y="6880"/>
                  <a:pt x="1818" y="6865"/>
                  <a:pt x="1813" y="6850"/>
                </a:cubicBezTo>
                <a:cubicBezTo>
                  <a:pt x="1798" y="6805"/>
                  <a:pt x="1779" y="6760"/>
                  <a:pt x="1755" y="6717"/>
                </a:cubicBezTo>
                <a:cubicBezTo>
                  <a:pt x="1753" y="6714"/>
                  <a:pt x="1746" y="6695"/>
                  <a:pt x="1739" y="6674"/>
                </a:cubicBezTo>
                <a:cubicBezTo>
                  <a:pt x="1735" y="6660"/>
                  <a:pt x="1729" y="6646"/>
                  <a:pt x="1721" y="6632"/>
                </a:cubicBezTo>
                <a:cubicBezTo>
                  <a:pt x="1716" y="6627"/>
                  <a:pt x="1717" y="6628"/>
                  <a:pt x="1694" y="6578"/>
                </a:cubicBezTo>
                <a:cubicBezTo>
                  <a:pt x="1683" y="6560"/>
                  <a:pt x="1679" y="6541"/>
                  <a:pt x="1680" y="6521"/>
                </a:cubicBezTo>
                <a:cubicBezTo>
                  <a:pt x="1681" y="6503"/>
                  <a:pt x="1678" y="6486"/>
                  <a:pt x="1673" y="6469"/>
                </a:cubicBezTo>
                <a:cubicBezTo>
                  <a:pt x="1667" y="6452"/>
                  <a:pt x="1662" y="6436"/>
                  <a:pt x="1661" y="6433"/>
                </a:cubicBezTo>
                <a:cubicBezTo>
                  <a:pt x="1658" y="6426"/>
                  <a:pt x="1653" y="6419"/>
                  <a:pt x="1648" y="6412"/>
                </a:cubicBezTo>
                <a:cubicBezTo>
                  <a:pt x="1640" y="6399"/>
                  <a:pt x="1633" y="6385"/>
                  <a:pt x="1628" y="6371"/>
                </a:cubicBezTo>
                <a:cubicBezTo>
                  <a:pt x="1625" y="6360"/>
                  <a:pt x="1620" y="6349"/>
                  <a:pt x="1613" y="6340"/>
                </a:cubicBezTo>
                <a:cubicBezTo>
                  <a:pt x="1607" y="6334"/>
                  <a:pt x="1603" y="6328"/>
                  <a:pt x="1600" y="6322"/>
                </a:cubicBezTo>
                <a:cubicBezTo>
                  <a:pt x="1599" y="6316"/>
                  <a:pt x="1595" y="6312"/>
                  <a:pt x="1588" y="6308"/>
                </a:cubicBezTo>
                <a:cubicBezTo>
                  <a:pt x="1583" y="6307"/>
                  <a:pt x="1583" y="6302"/>
                  <a:pt x="1586" y="6289"/>
                </a:cubicBezTo>
                <a:cubicBezTo>
                  <a:pt x="1589" y="6272"/>
                  <a:pt x="1585" y="6256"/>
                  <a:pt x="1559" y="6172"/>
                </a:cubicBezTo>
                <a:cubicBezTo>
                  <a:pt x="1555" y="6159"/>
                  <a:pt x="1551" y="6141"/>
                  <a:pt x="1549" y="6133"/>
                </a:cubicBezTo>
                <a:cubicBezTo>
                  <a:pt x="1549" y="6127"/>
                  <a:pt x="1546" y="6122"/>
                  <a:pt x="1540" y="6117"/>
                </a:cubicBezTo>
                <a:cubicBezTo>
                  <a:pt x="1533" y="6111"/>
                  <a:pt x="1530" y="6103"/>
                  <a:pt x="1529" y="6095"/>
                </a:cubicBezTo>
                <a:cubicBezTo>
                  <a:pt x="1525" y="6074"/>
                  <a:pt x="1510" y="6058"/>
                  <a:pt x="1504" y="6067"/>
                </a:cubicBezTo>
                <a:cubicBezTo>
                  <a:pt x="1504" y="6081"/>
                  <a:pt x="1507" y="6095"/>
                  <a:pt x="1512" y="6109"/>
                </a:cubicBezTo>
                <a:cubicBezTo>
                  <a:pt x="1517" y="6121"/>
                  <a:pt x="1519" y="6134"/>
                  <a:pt x="1517" y="6148"/>
                </a:cubicBezTo>
                <a:cubicBezTo>
                  <a:pt x="1512" y="6149"/>
                  <a:pt x="1505" y="6134"/>
                  <a:pt x="1488" y="6084"/>
                </a:cubicBezTo>
                <a:cubicBezTo>
                  <a:pt x="1484" y="6075"/>
                  <a:pt x="1480" y="6065"/>
                  <a:pt x="1473" y="6056"/>
                </a:cubicBezTo>
                <a:cubicBezTo>
                  <a:pt x="1470" y="6053"/>
                  <a:pt x="1468" y="6048"/>
                  <a:pt x="1468" y="6044"/>
                </a:cubicBezTo>
                <a:cubicBezTo>
                  <a:pt x="1467" y="6036"/>
                  <a:pt x="1465" y="6029"/>
                  <a:pt x="1460" y="6022"/>
                </a:cubicBezTo>
                <a:cubicBezTo>
                  <a:pt x="1453" y="6006"/>
                  <a:pt x="1447" y="5990"/>
                  <a:pt x="1442" y="5974"/>
                </a:cubicBezTo>
                <a:cubicBezTo>
                  <a:pt x="1439" y="5961"/>
                  <a:pt x="1434" y="5949"/>
                  <a:pt x="1429" y="5937"/>
                </a:cubicBezTo>
                <a:cubicBezTo>
                  <a:pt x="1426" y="5931"/>
                  <a:pt x="1418" y="5912"/>
                  <a:pt x="1411" y="5894"/>
                </a:cubicBezTo>
                <a:cubicBezTo>
                  <a:pt x="1405" y="5875"/>
                  <a:pt x="1396" y="5851"/>
                  <a:pt x="1392" y="5838"/>
                </a:cubicBezTo>
                <a:cubicBezTo>
                  <a:pt x="1388" y="5825"/>
                  <a:pt x="1380" y="5804"/>
                  <a:pt x="1376" y="5791"/>
                </a:cubicBezTo>
                <a:cubicBezTo>
                  <a:pt x="1372" y="5777"/>
                  <a:pt x="1363" y="5755"/>
                  <a:pt x="1357" y="5742"/>
                </a:cubicBezTo>
                <a:cubicBezTo>
                  <a:pt x="1350" y="5729"/>
                  <a:pt x="1342" y="5707"/>
                  <a:pt x="1339" y="5695"/>
                </a:cubicBezTo>
                <a:cubicBezTo>
                  <a:pt x="1330" y="5658"/>
                  <a:pt x="1318" y="5622"/>
                  <a:pt x="1302" y="5587"/>
                </a:cubicBezTo>
                <a:cubicBezTo>
                  <a:pt x="1297" y="5578"/>
                  <a:pt x="1293" y="5569"/>
                  <a:pt x="1290" y="5559"/>
                </a:cubicBezTo>
                <a:cubicBezTo>
                  <a:pt x="1287" y="5553"/>
                  <a:pt x="1283" y="5548"/>
                  <a:pt x="1278" y="5543"/>
                </a:cubicBezTo>
                <a:cubicBezTo>
                  <a:pt x="1265" y="5519"/>
                  <a:pt x="1257" y="5494"/>
                  <a:pt x="1252" y="5468"/>
                </a:cubicBezTo>
                <a:cubicBezTo>
                  <a:pt x="1244" y="5434"/>
                  <a:pt x="1236" y="5405"/>
                  <a:pt x="1234" y="5404"/>
                </a:cubicBezTo>
                <a:cubicBezTo>
                  <a:pt x="1230" y="5396"/>
                  <a:pt x="1227" y="5389"/>
                  <a:pt x="1225" y="5381"/>
                </a:cubicBezTo>
                <a:cubicBezTo>
                  <a:pt x="1223" y="5371"/>
                  <a:pt x="1219" y="5361"/>
                  <a:pt x="1213" y="5351"/>
                </a:cubicBezTo>
                <a:cubicBezTo>
                  <a:pt x="1190" y="5302"/>
                  <a:pt x="1171" y="5251"/>
                  <a:pt x="1157" y="5200"/>
                </a:cubicBezTo>
                <a:cubicBezTo>
                  <a:pt x="1153" y="5188"/>
                  <a:pt x="1143" y="5159"/>
                  <a:pt x="1135" y="5135"/>
                </a:cubicBezTo>
                <a:cubicBezTo>
                  <a:pt x="1127" y="5112"/>
                  <a:pt x="1115" y="5074"/>
                  <a:pt x="1109" y="5052"/>
                </a:cubicBezTo>
                <a:cubicBezTo>
                  <a:pt x="1096" y="5005"/>
                  <a:pt x="1077" y="4933"/>
                  <a:pt x="1068" y="4895"/>
                </a:cubicBezTo>
                <a:cubicBezTo>
                  <a:pt x="1060" y="4866"/>
                  <a:pt x="1060" y="4856"/>
                  <a:pt x="1070" y="4855"/>
                </a:cubicBezTo>
                <a:cubicBezTo>
                  <a:pt x="1080" y="4853"/>
                  <a:pt x="1099" y="4870"/>
                  <a:pt x="1108" y="4892"/>
                </a:cubicBezTo>
                <a:cubicBezTo>
                  <a:pt x="1111" y="4899"/>
                  <a:pt x="1110" y="4904"/>
                  <a:pt x="1102" y="4908"/>
                </a:cubicBezTo>
                <a:cubicBezTo>
                  <a:pt x="1088" y="4916"/>
                  <a:pt x="1091" y="4930"/>
                  <a:pt x="1105" y="4928"/>
                </a:cubicBezTo>
                <a:cubicBezTo>
                  <a:pt x="1113" y="4927"/>
                  <a:pt x="1118" y="4930"/>
                  <a:pt x="1122" y="4939"/>
                </a:cubicBezTo>
                <a:cubicBezTo>
                  <a:pt x="1132" y="4959"/>
                  <a:pt x="1133" y="4973"/>
                  <a:pt x="1125" y="4978"/>
                </a:cubicBezTo>
                <a:cubicBezTo>
                  <a:pt x="1113" y="4984"/>
                  <a:pt x="1114" y="4993"/>
                  <a:pt x="1127" y="4991"/>
                </a:cubicBezTo>
                <a:cubicBezTo>
                  <a:pt x="1140" y="4989"/>
                  <a:pt x="1140" y="4992"/>
                  <a:pt x="1146" y="5011"/>
                </a:cubicBezTo>
                <a:cubicBezTo>
                  <a:pt x="1150" y="5022"/>
                  <a:pt x="1152" y="5033"/>
                  <a:pt x="1151" y="5044"/>
                </a:cubicBezTo>
                <a:cubicBezTo>
                  <a:pt x="1154" y="5082"/>
                  <a:pt x="1164" y="5118"/>
                  <a:pt x="1180" y="5153"/>
                </a:cubicBezTo>
                <a:cubicBezTo>
                  <a:pt x="1184" y="5163"/>
                  <a:pt x="1194" y="5191"/>
                  <a:pt x="1201" y="5214"/>
                </a:cubicBezTo>
                <a:cubicBezTo>
                  <a:pt x="1208" y="5241"/>
                  <a:pt x="1217" y="5268"/>
                  <a:pt x="1228" y="5294"/>
                </a:cubicBezTo>
                <a:cubicBezTo>
                  <a:pt x="1238" y="5315"/>
                  <a:pt x="1247" y="5337"/>
                  <a:pt x="1253" y="5359"/>
                </a:cubicBezTo>
                <a:cubicBezTo>
                  <a:pt x="1269" y="5408"/>
                  <a:pt x="1274" y="5422"/>
                  <a:pt x="1279" y="5425"/>
                </a:cubicBezTo>
                <a:cubicBezTo>
                  <a:pt x="1291" y="5448"/>
                  <a:pt x="1296" y="5473"/>
                  <a:pt x="1294" y="5498"/>
                </a:cubicBezTo>
                <a:cubicBezTo>
                  <a:pt x="1286" y="5509"/>
                  <a:pt x="1313" y="5528"/>
                  <a:pt x="1333" y="5527"/>
                </a:cubicBezTo>
                <a:cubicBezTo>
                  <a:pt x="1353" y="5525"/>
                  <a:pt x="1356" y="5513"/>
                  <a:pt x="1341" y="5480"/>
                </a:cubicBezTo>
                <a:cubicBezTo>
                  <a:pt x="1334" y="5464"/>
                  <a:pt x="1329" y="5448"/>
                  <a:pt x="1325" y="5432"/>
                </a:cubicBezTo>
                <a:cubicBezTo>
                  <a:pt x="1321" y="5417"/>
                  <a:pt x="1316" y="5403"/>
                  <a:pt x="1308" y="5389"/>
                </a:cubicBezTo>
                <a:cubicBezTo>
                  <a:pt x="1302" y="5381"/>
                  <a:pt x="1298" y="5371"/>
                  <a:pt x="1297" y="5361"/>
                </a:cubicBezTo>
                <a:cubicBezTo>
                  <a:pt x="1297" y="5355"/>
                  <a:pt x="1307" y="5349"/>
                  <a:pt x="1318" y="5348"/>
                </a:cubicBezTo>
                <a:cubicBezTo>
                  <a:pt x="1319" y="5348"/>
                  <a:pt x="1321" y="5348"/>
                  <a:pt x="1323" y="5348"/>
                </a:cubicBezTo>
                <a:cubicBezTo>
                  <a:pt x="1327" y="5349"/>
                  <a:pt x="1327" y="5347"/>
                  <a:pt x="1322" y="5346"/>
                </a:cubicBezTo>
                <a:cubicBezTo>
                  <a:pt x="1315" y="5340"/>
                  <a:pt x="1311" y="5332"/>
                  <a:pt x="1310" y="5324"/>
                </a:cubicBezTo>
                <a:cubicBezTo>
                  <a:pt x="1309" y="5311"/>
                  <a:pt x="1304" y="5306"/>
                  <a:pt x="1298" y="5305"/>
                </a:cubicBezTo>
                <a:cubicBezTo>
                  <a:pt x="1287" y="5305"/>
                  <a:pt x="1269" y="5281"/>
                  <a:pt x="1273" y="5271"/>
                </a:cubicBezTo>
                <a:cubicBezTo>
                  <a:pt x="1278" y="5255"/>
                  <a:pt x="1291" y="5264"/>
                  <a:pt x="1299" y="5291"/>
                </a:cubicBezTo>
                <a:cubicBezTo>
                  <a:pt x="1302" y="5299"/>
                  <a:pt x="1305" y="5301"/>
                  <a:pt x="1312" y="5298"/>
                </a:cubicBezTo>
                <a:cubicBezTo>
                  <a:pt x="1328" y="5293"/>
                  <a:pt x="1332" y="5276"/>
                  <a:pt x="1323" y="5259"/>
                </a:cubicBezTo>
                <a:cubicBezTo>
                  <a:pt x="1316" y="5243"/>
                  <a:pt x="1312" y="5227"/>
                  <a:pt x="1309" y="5210"/>
                </a:cubicBezTo>
                <a:cubicBezTo>
                  <a:pt x="1307" y="5190"/>
                  <a:pt x="1294" y="5142"/>
                  <a:pt x="1283" y="5101"/>
                </a:cubicBezTo>
                <a:cubicBezTo>
                  <a:pt x="1264" y="5035"/>
                  <a:pt x="1263" y="5027"/>
                  <a:pt x="1272" y="5023"/>
                </a:cubicBezTo>
                <a:cubicBezTo>
                  <a:pt x="1277" y="5019"/>
                  <a:pt x="1280" y="5015"/>
                  <a:pt x="1279" y="5011"/>
                </a:cubicBezTo>
                <a:cubicBezTo>
                  <a:pt x="1279" y="5006"/>
                  <a:pt x="1276" y="4985"/>
                  <a:pt x="1273" y="4964"/>
                </a:cubicBezTo>
                <a:cubicBezTo>
                  <a:pt x="1272" y="4950"/>
                  <a:pt x="1268" y="4936"/>
                  <a:pt x="1262" y="4922"/>
                </a:cubicBezTo>
                <a:cubicBezTo>
                  <a:pt x="1252" y="4906"/>
                  <a:pt x="1247" y="4889"/>
                  <a:pt x="1247" y="4871"/>
                </a:cubicBezTo>
                <a:cubicBezTo>
                  <a:pt x="1243" y="4841"/>
                  <a:pt x="1227" y="4765"/>
                  <a:pt x="1210" y="4698"/>
                </a:cubicBezTo>
                <a:cubicBezTo>
                  <a:pt x="1177" y="4565"/>
                  <a:pt x="1162" y="4509"/>
                  <a:pt x="1154" y="4481"/>
                </a:cubicBezTo>
                <a:cubicBezTo>
                  <a:pt x="1122" y="4369"/>
                  <a:pt x="1104" y="4299"/>
                  <a:pt x="1098" y="4270"/>
                </a:cubicBezTo>
                <a:cubicBezTo>
                  <a:pt x="1096" y="4257"/>
                  <a:pt x="1091" y="4245"/>
                  <a:pt x="1082" y="4233"/>
                </a:cubicBezTo>
                <a:cubicBezTo>
                  <a:pt x="1076" y="4229"/>
                  <a:pt x="1073" y="4224"/>
                  <a:pt x="1073" y="4218"/>
                </a:cubicBezTo>
                <a:cubicBezTo>
                  <a:pt x="1074" y="4217"/>
                  <a:pt x="1066" y="4171"/>
                  <a:pt x="1055" y="4118"/>
                </a:cubicBezTo>
                <a:cubicBezTo>
                  <a:pt x="1006" y="3883"/>
                  <a:pt x="996" y="3821"/>
                  <a:pt x="1003" y="3816"/>
                </a:cubicBezTo>
                <a:cubicBezTo>
                  <a:pt x="1010" y="3812"/>
                  <a:pt x="1010" y="3812"/>
                  <a:pt x="988" y="3730"/>
                </a:cubicBezTo>
                <a:cubicBezTo>
                  <a:pt x="983" y="3706"/>
                  <a:pt x="976" y="3682"/>
                  <a:pt x="966" y="3660"/>
                </a:cubicBezTo>
                <a:cubicBezTo>
                  <a:pt x="959" y="3646"/>
                  <a:pt x="954" y="3632"/>
                  <a:pt x="950" y="3618"/>
                </a:cubicBezTo>
                <a:cubicBezTo>
                  <a:pt x="939" y="3581"/>
                  <a:pt x="934" y="3573"/>
                  <a:pt x="928" y="3578"/>
                </a:cubicBezTo>
                <a:cubicBezTo>
                  <a:pt x="921" y="3584"/>
                  <a:pt x="931" y="3642"/>
                  <a:pt x="956" y="3778"/>
                </a:cubicBezTo>
                <a:cubicBezTo>
                  <a:pt x="968" y="3848"/>
                  <a:pt x="985" y="3947"/>
                  <a:pt x="994" y="3997"/>
                </a:cubicBezTo>
                <a:cubicBezTo>
                  <a:pt x="1002" y="4048"/>
                  <a:pt x="1008" y="4090"/>
                  <a:pt x="1007" y="4092"/>
                </a:cubicBezTo>
                <a:cubicBezTo>
                  <a:pt x="1006" y="4093"/>
                  <a:pt x="1003" y="4090"/>
                  <a:pt x="1002" y="4084"/>
                </a:cubicBezTo>
                <a:cubicBezTo>
                  <a:pt x="1000" y="4079"/>
                  <a:pt x="996" y="4064"/>
                  <a:pt x="992" y="4052"/>
                </a:cubicBezTo>
                <a:cubicBezTo>
                  <a:pt x="975" y="3994"/>
                  <a:pt x="828" y="3228"/>
                  <a:pt x="810" y="3101"/>
                </a:cubicBezTo>
                <a:cubicBezTo>
                  <a:pt x="807" y="3080"/>
                  <a:pt x="799" y="3048"/>
                  <a:pt x="793" y="3028"/>
                </a:cubicBezTo>
                <a:cubicBezTo>
                  <a:pt x="776" y="2981"/>
                  <a:pt x="766" y="2934"/>
                  <a:pt x="761" y="2885"/>
                </a:cubicBezTo>
                <a:cubicBezTo>
                  <a:pt x="756" y="2846"/>
                  <a:pt x="745" y="2782"/>
                  <a:pt x="736" y="2742"/>
                </a:cubicBezTo>
                <a:cubicBezTo>
                  <a:pt x="728" y="2702"/>
                  <a:pt x="719" y="2641"/>
                  <a:pt x="715" y="2604"/>
                </a:cubicBezTo>
                <a:cubicBezTo>
                  <a:pt x="703" y="2490"/>
                  <a:pt x="680" y="2385"/>
                  <a:pt x="666" y="2384"/>
                </a:cubicBezTo>
                <a:cubicBezTo>
                  <a:pt x="662" y="2383"/>
                  <a:pt x="659" y="2381"/>
                  <a:pt x="659" y="2379"/>
                </a:cubicBezTo>
                <a:cubicBezTo>
                  <a:pt x="659" y="2376"/>
                  <a:pt x="655" y="2374"/>
                  <a:pt x="652" y="2375"/>
                </a:cubicBezTo>
                <a:cubicBezTo>
                  <a:pt x="649" y="2375"/>
                  <a:pt x="646" y="2376"/>
                  <a:pt x="647" y="2377"/>
                </a:cubicBezTo>
                <a:cubicBezTo>
                  <a:pt x="647" y="2382"/>
                  <a:pt x="645" y="2461"/>
                  <a:pt x="643" y="2468"/>
                </a:cubicBezTo>
                <a:cubicBezTo>
                  <a:pt x="641" y="2482"/>
                  <a:pt x="630" y="2476"/>
                  <a:pt x="627" y="2459"/>
                </a:cubicBezTo>
                <a:cubicBezTo>
                  <a:pt x="623" y="2443"/>
                  <a:pt x="615" y="2438"/>
                  <a:pt x="607" y="2444"/>
                </a:cubicBezTo>
                <a:cubicBezTo>
                  <a:pt x="599" y="2451"/>
                  <a:pt x="606" y="2493"/>
                  <a:pt x="618" y="2523"/>
                </a:cubicBezTo>
                <a:cubicBezTo>
                  <a:pt x="631" y="2562"/>
                  <a:pt x="639" y="2602"/>
                  <a:pt x="642" y="2643"/>
                </a:cubicBezTo>
                <a:cubicBezTo>
                  <a:pt x="644" y="2657"/>
                  <a:pt x="649" y="2693"/>
                  <a:pt x="653" y="2723"/>
                </a:cubicBezTo>
                <a:cubicBezTo>
                  <a:pt x="658" y="2742"/>
                  <a:pt x="660" y="2762"/>
                  <a:pt x="659" y="2781"/>
                </a:cubicBezTo>
                <a:cubicBezTo>
                  <a:pt x="655" y="2791"/>
                  <a:pt x="658" y="2801"/>
                  <a:pt x="666" y="2808"/>
                </a:cubicBezTo>
                <a:cubicBezTo>
                  <a:pt x="670" y="2809"/>
                  <a:pt x="672" y="2811"/>
                  <a:pt x="671" y="2813"/>
                </a:cubicBezTo>
                <a:cubicBezTo>
                  <a:pt x="670" y="2814"/>
                  <a:pt x="676" y="2862"/>
                  <a:pt x="686" y="2918"/>
                </a:cubicBezTo>
                <a:cubicBezTo>
                  <a:pt x="695" y="2975"/>
                  <a:pt x="700" y="3024"/>
                  <a:pt x="698" y="3028"/>
                </a:cubicBezTo>
                <a:cubicBezTo>
                  <a:pt x="695" y="3034"/>
                  <a:pt x="694" y="3041"/>
                  <a:pt x="696" y="3047"/>
                </a:cubicBezTo>
                <a:cubicBezTo>
                  <a:pt x="697" y="3056"/>
                  <a:pt x="684" y="3084"/>
                  <a:pt x="678" y="3085"/>
                </a:cubicBezTo>
                <a:cubicBezTo>
                  <a:pt x="678" y="3085"/>
                  <a:pt x="671" y="3057"/>
                  <a:pt x="665" y="3023"/>
                </a:cubicBezTo>
                <a:cubicBezTo>
                  <a:pt x="633" y="2839"/>
                  <a:pt x="628" y="2822"/>
                  <a:pt x="609" y="2809"/>
                </a:cubicBezTo>
                <a:cubicBezTo>
                  <a:pt x="599" y="2803"/>
                  <a:pt x="597" y="2792"/>
                  <a:pt x="586" y="2703"/>
                </a:cubicBezTo>
                <a:cubicBezTo>
                  <a:pt x="578" y="2649"/>
                  <a:pt x="570" y="2582"/>
                  <a:pt x="565" y="2555"/>
                </a:cubicBezTo>
                <a:cubicBezTo>
                  <a:pt x="560" y="2528"/>
                  <a:pt x="556" y="2488"/>
                  <a:pt x="553" y="2465"/>
                </a:cubicBezTo>
                <a:cubicBezTo>
                  <a:pt x="549" y="2432"/>
                  <a:pt x="547" y="2424"/>
                  <a:pt x="539" y="2422"/>
                </a:cubicBezTo>
                <a:cubicBezTo>
                  <a:pt x="526" y="2418"/>
                  <a:pt x="522" y="2443"/>
                  <a:pt x="530" y="2486"/>
                </a:cubicBezTo>
                <a:cubicBezTo>
                  <a:pt x="533" y="2505"/>
                  <a:pt x="536" y="2526"/>
                  <a:pt x="536" y="2531"/>
                </a:cubicBezTo>
                <a:cubicBezTo>
                  <a:pt x="537" y="2537"/>
                  <a:pt x="545" y="2591"/>
                  <a:pt x="555" y="2650"/>
                </a:cubicBezTo>
                <a:cubicBezTo>
                  <a:pt x="564" y="2709"/>
                  <a:pt x="575" y="2775"/>
                  <a:pt x="577" y="2795"/>
                </a:cubicBezTo>
                <a:cubicBezTo>
                  <a:pt x="579" y="2816"/>
                  <a:pt x="586" y="2874"/>
                  <a:pt x="593" y="2926"/>
                </a:cubicBezTo>
                <a:cubicBezTo>
                  <a:pt x="599" y="2977"/>
                  <a:pt x="607" y="3040"/>
                  <a:pt x="610" y="3065"/>
                </a:cubicBezTo>
                <a:lnTo>
                  <a:pt x="615" y="3111"/>
                </a:lnTo>
                <a:lnTo>
                  <a:pt x="602" y="3101"/>
                </a:lnTo>
                <a:cubicBezTo>
                  <a:pt x="590" y="3092"/>
                  <a:pt x="588" y="3085"/>
                  <a:pt x="583" y="3039"/>
                </a:cubicBezTo>
                <a:cubicBezTo>
                  <a:pt x="579" y="3011"/>
                  <a:pt x="572" y="2965"/>
                  <a:pt x="566" y="2937"/>
                </a:cubicBezTo>
                <a:cubicBezTo>
                  <a:pt x="560" y="2909"/>
                  <a:pt x="554" y="2864"/>
                  <a:pt x="552" y="2837"/>
                </a:cubicBezTo>
                <a:cubicBezTo>
                  <a:pt x="550" y="2810"/>
                  <a:pt x="544" y="2768"/>
                  <a:pt x="539" y="2744"/>
                </a:cubicBezTo>
                <a:cubicBezTo>
                  <a:pt x="534" y="2720"/>
                  <a:pt x="529" y="2697"/>
                  <a:pt x="528" y="2692"/>
                </a:cubicBezTo>
                <a:cubicBezTo>
                  <a:pt x="527" y="2680"/>
                  <a:pt x="517" y="2635"/>
                  <a:pt x="516" y="2631"/>
                </a:cubicBezTo>
                <a:cubicBezTo>
                  <a:pt x="514" y="2618"/>
                  <a:pt x="494" y="2473"/>
                  <a:pt x="492" y="2460"/>
                </a:cubicBezTo>
                <a:cubicBezTo>
                  <a:pt x="491" y="2452"/>
                  <a:pt x="487" y="2427"/>
                  <a:pt x="483" y="2406"/>
                </a:cubicBezTo>
                <a:cubicBezTo>
                  <a:pt x="460" y="2308"/>
                  <a:pt x="441" y="2202"/>
                  <a:pt x="447" y="2200"/>
                </a:cubicBezTo>
                <a:cubicBezTo>
                  <a:pt x="452" y="2197"/>
                  <a:pt x="454" y="2193"/>
                  <a:pt x="448" y="2146"/>
                </a:cubicBezTo>
                <a:cubicBezTo>
                  <a:pt x="441" y="2093"/>
                  <a:pt x="436" y="2038"/>
                  <a:pt x="435" y="2020"/>
                </a:cubicBezTo>
                <a:cubicBezTo>
                  <a:pt x="434" y="2012"/>
                  <a:pt x="427" y="1960"/>
                  <a:pt x="420" y="1907"/>
                </a:cubicBezTo>
                <a:cubicBezTo>
                  <a:pt x="405" y="1819"/>
                  <a:pt x="402" y="1808"/>
                  <a:pt x="394" y="1808"/>
                </a:cubicBezTo>
                <a:cubicBezTo>
                  <a:pt x="385" y="1807"/>
                  <a:pt x="384" y="1803"/>
                  <a:pt x="384" y="1785"/>
                </a:cubicBezTo>
                <a:cubicBezTo>
                  <a:pt x="384" y="1772"/>
                  <a:pt x="384" y="1756"/>
                  <a:pt x="383" y="1748"/>
                </a:cubicBezTo>
                <a:cubicBezTo>
                  <a:pt x="383" y="1740"/>
                  <a:pt x="383" y="1719"/>
                  <a:pt x="382" y="1701"/>
                </a:cubicBezTo>
                <a:cubicBezTo>
                  <a:pt x="382" y="1656"/>
                  <a:pt x="365" y="1521"/>
                  <a:pt x="346" y="1409"/>
                </a:cubicBezTo>
                <a:cubicBezTo>
                  <a:pt x="328" y="1300"/>
                  <a:pt x="322" y="1249"/>
                  <a:pt x="329" y="1248"/>
                </a:cubicBezTo>
                <a:cubicBezTo>
                  <a:pt x="332" y="1248"/>
                  <a:pt x="337" y="1252"/>
                  <a:pt x="340" y="1257"/>
                </a:cubicBezTo>
                <a:cubicBezTo>
                  <a:pt x="348" y="1271"/>
                  <a:pt x="394" y="1545"/>
                  <a:pt x="404" y="1643"/>
                </a:cubicBezTo>
                <a:cubicBezTo>
                  <a:pt x="411" y="1709"/>
                  <a:pt x="444" y="1884"/>
                  <a:pt x="449" y="1883"/>
                </a:cubicBezTo>
                <a:cubicBezTo>
                  <a:pt x="452" y="1882"/>
                  <a:pt x="454" y="1881"/>
                  <a:pt x="454" y="1879"/>
                </a:cubicBezTo>
                <a:cubicBezTo>
                  <a:pt x="454" y="1878"/>
                  <a:pt x="454" y="1867"/>
                  <a:pt x="455" y="1856"/>
                </a:cubicBezTo>
                <a:cubicBezTo>
                  <a:pt x="456" y="1840"/>
                  <a:pt x="455" y="1825"/>
                  <a:pt x="453" y="1809"/>
                </a:cubicBezTo>
                <a:cubicBezTo>
                  <a:pt x="451" y="1797"/>
                  <a:pt x="450" y="1785"/>
                  <a:pt x="451" y="1773"/>
                </a:cubicBezTo>
                <a:cubicBezTo>
                  <a:pt x="459" y="1738"/>
                  <a:pt x="424" y="1507"/>
                  <a:pt x="409" y="1495"/>
                </a:cubicBezTo>
                <a:cubicBezTo>
                  <a:pt x="403" y="1487"/>
                  <a:pt x="400" y="1478"/>
                  <a:pt x="403" y="1468"/>
                </a:cubicBezTo>
                <a:cubicBezTo>
                  <a:pt x="406" y="1427"/>
                  <a:pt x="380" y="1260"/>
                  <a:pt x="335" y="1031"/>
                </a:cubicBezTo>
                <a:cubicBezTo>
                  <a:pt x="302" y="861"/>
                  <a:pt x="293" y="772"/>
                  <a:pt x="307" y="768"/>
                </a:cubicBezTo>
                <a:cubicBezTo>
                  <a:pt x="321" y="763"/>
                  <a:pt x="323" y="771"/>
                  <a:pt x="328" y="817"/>
                </a:cubicBezTo>
                <a:cubicBezTo>
                  <a:pt x="330" y="839"/>
                  <a:pt x="335" y="860"/>
                  <a:pt x="344" y="880"/>
                </a:cubicBezTo>
                <a:cubicBezTo>
                  <a:pt x="349" y="888"/>
                  <a:pt x="352" y="896"/>
                  <a:pt x="353" y="905"/>
                </a:cubicBezTo>
                <a:cubicBezTo>
                  <a:pt x="352" y="906"/>
                  <a:pt x="365" y="988"/>
                  <a:pt x="384" y="1088"/>
                </a:cubicBezTo>
                <a:cubicBezTo>
                  <a:pt x="417" y="1266"/>
                  <a:pt x="423" y="1298"/>
                  <a:pt x="451" y="1487"/>
                </a:cubicBezTo>
                <a:cubicBezTo>
                  <a:pt x="464" y="1574"/>
                  <a:pt x="467" y="1584"/>
                  <a:pt x="477" y="1587"/>
                </a:cubicBezTo>
                <a:cubicBezTo>
                  <a:pt x="486" y="1590"/>
                  <a:pt x="487" y="1589"/>
                  <a:pt x="489" y="1585"/>
                </a:cubicBezTo>
                <a:cubicBezTo>
                  <a:pt x="494" y="1560"/>
                  <a:pt x="495" y="1534"/>
                  <a:pt x="492" y="1509"/>
                </a:cubicBezTo>
                <a:cubicBezTo>
                  <a:pt x="490" y="1497"/>
                  <a:pt x="489" y="1485"/>
                  <a:pt x="491" y="1473"/>
                </a:cubicBezTo>
                <a:cubicBezTo>
                  <a:pt x="492" y="1470"/>
                  <a:pt x="492" y="1445"/>
                  <a:pt x="492" y="1418"/>
                </a:cubicBezTo>
                <a:cubicBezTo>
                  <a:pt x="491" y="1399"/>
                  <a:pt x="493" y="1380"/>
                  <a:pt x="496" y="1361"/>
                </a:cubicBezTo>
                <a:cubicBezTo>
                  <a:pt x="499" y="1354"/>
                  <a:pt x="501" y="1347"/>
                  <a:pt x="501" y="1340"/>
                </a:cubicBezTo>
                <a:cubicBezTo>
                  <a:pt x="501" y="1327"/>
                  <a:pt x="504" y="1300"/>
                  <a:pt x="510" y="1226"/>
                </a:cubicBezTo>
                <a:cubicBezTo>
                  <a:pt x="511" y="1217"/>
                  <a:pt x="514" y="1194"/>
                  <a:pt x="517" y="1175"/>
                </a:cubicBezTo>
                <a:cubicBezTo>
                  <a:pt x="520" y="1155"/>
                  <a:pt x="523" y="1126"/>
                  <a:pt x="523" y="1109"/>
                </a:cubicBezTo>
                <a:cubicBezTo>
                  <a:pt x="523" y="1097"/>
                  <a:pt x="525" y="1084"/>
                  <a:pt x="528" y="1071"/>
                </a:cubicBezTo>
                <a:cubicBezTo>
                  <a:pt x="536" y="1058"/>
                  <a:pt x="535" y="1015"/>
                  <a:pt x="527" y="974"/>
                </a:cubicBezTo>
                <a:cubicBezTo>
                  <a:pt x="522" y="951"/>
                  <a:pt x="516" y="915"/>
                  <a:pt x="515" y="894"/>
                </a:cubicBezTo>
                <a:cubicBezTo>
                  <a:pt x="513" y="864"/>
                  <a:pt x="510" y="856"/>
                  <a:pt x="505" y="857"/>
                </a:cubicBezTo>
                <a:cubicBezTo>
                  <a:pt x="494" y="858"/>
                  <a:pt x="499" y="832"/>
                  <a:pt x="511" y="824"/>
                </a:cubicBezTo>
                <a:cubicBezTo>
                  <a:pt x="517" y="820"/>
                  <a:pt x="520" y="815"/>
                  <a:pt x="520" y="811"/>
                </a:cubicBezTo>
                <a:cubicBezTo>
                  <a:pt x="519" y="807"/>
                  <a:pt x="519" y="804"/>
                  <a:pt x="522" y="805"/>
                </a:cubicBezTo>
                <a:cubicBezTo>
                  <a:pt x="530" y="808"/>
                  <a:pt x="548" y="893"/>
                  <a:pt x="553" y="949"/>
                </a:cubicBezTo>
                <a:cubicBezTo>
                  <a:pt x="558" y="1015"/>
                  <a:pt x="562" y="1024"/>
                  <a:pt x="576" y="1014"/>
                </a:cubicBezTo>
                <a:cubicBezTo>
                  <a:pt x="584" y="1008"/>
                  <a:pt x="584" y="1009"/>
                  <a:pt x="583" y="1022"/>
                </a:cubicBezTo>
                <a:cubicBezTo>
                  <a:pt x="583" y="1029"/>
                  <a:pt x="580" y="1035"/>
                  <a:pt x="576" y="1042"/>
                </a:cubicBezTo>
                <a:cubicBezTo>
                  <a:pt x="570" y="1048"/>
                  <a:pt x="590" y="1177"/>
                  <a:pt x="599" y="1187"/>
                </a:cubicBezTo>
                <a:lnTo>
                  <a:pt x="606" y="1194"/>
                </a:lnTo>
                <a:lnTo>
                  <a:pt x="611" y="1183"/>
                </a:lnTo>
                <a:cubicBezTo>
                  <a:pt x="614" y="1163"/>
                  <a:pt x="615" y="1144"/>
                  <a:pt x="612" y="1125"/>
                </a:cubicBezTo>
                <a:cubicBezTo>
                  <a:pt x="606" y="1052"/>
                  <a:pt x="607" y="1019"/>
                  <a:pt x="617" y="1013"/>
                </a:cubicBezTo>
                <a:cubicBezTo>
                  <a:pt x="626" y="1007"/>
                  <a:pt x="625" y="990"/>
                  <a:pt x="616" y="995"/>
                </a:cubicBezTo>
                <a:cubicBezTo>
                  <a:pt x="607" y="1000"/>
                  <a:pt x="601" y="956"/>
                  <a:pt x="606" y="942"/>
                </a:cubicBezTo>
                <a:cubicBezTo>
                  <a:pt x="610" y="925"/>
                  <a:pt x="611" y="909"/>
                  <a:pt x="611" y="892"/>
                </a:cubicBezTo>
                <a:cubicBezTo>
                  <a:pt x="611" y="870"/>
                  <a:pt x="592" y="828"/>
                  <a:pt x="609" y="833"/>
                </a:cubicBezTo>
                <a:cubicBezTo>
                  <a:pt x="625" y="838"/>
                  <a:pt x="621" y="881"/>
                  <a:pt x="624" y="881"/>
                </a:cubicBezTo>
                <a:cubicBezTo>
                  <a:pt x="627" y="880"/>
                  <a:pt x="629" y="877"/>
                  <a:pt x="629" y="875"/>
                </a:cubicBezTo>
                <a:cubicBezTo>
                  <a:pt x="628" y="872"/>
                  <a:pt x="633" y="869"/>
                  <a:pt x="639" y="868"/>
                </a:cubicBezTo>
                <a:cubicBezTo>
                  <a:pt x="650" y="866"/>
                  <a:pt x="651" y="867"/>
                  <a:pt x="650" y="881"/>
                </a:cubicBezTo>
                <a:cubicBezTo>
                  <a:pt x="650" y="888"/>
                  <a:pt x="649" y="896"/>
                  <a:pt x="646" y="903"/>
                </a:cubicBezTo>
                <a:cubicBezTo>
                  <a:pt x="644" y="924"/>
                  <a:pt x="646" y="945"/>
                  <a:pt x="652" y="965"/>
                </a:cubicBezTo>
                <a:cubicBezTo>
                  <a:pt x="653" y="972"/>
                  <a:pt x="657" y="976"/>
                  <a:pt x="660" y="976"/>
                </a:cubicBezTo>
                <a:cubicBezTo>
                  <a:pt x="672" y="974"/>
                  <a:pt x="670" y="937"/>
                  <a:pt x="654" y="835"/>
                </a:cubicBezTo>
                <a:cubicBezTo>
                  <a:pt x="647" y="803"/>
                  <a:pt x="645" y="771"/>
                  <a:pt x="647" y="739"/>
                </a:cubicBezTo>
                <a:cubicBezTo>
                  <a:pt x="652" y="716"/>
                  <a:pt x="651" y="683"/>
                  <a:pt x="640" y="611"/>
                </a:cubicBezTo>
                <a:cubicBezTo>
                  <a:pt x="634" y="570"/>
                  <a:pt x="634" y="553"/>
                  <a:pt x="639" y="550"/>
                </a:cubicBezTo>
                <a:cubicBezTo>
                  <a:pt x="650" y="543"/>
                  <a:pt x="651" y="534"/>
                  <a:pt x="646" y="490"/>
                </a:cubicBezTo>
                <a:cubicBezTo>
                  <a:pt x="643" y="468"/>
                  <a:pt x="641" y="443"/>
                  <a:pt x="642" y="435"/>
                </a:cubicBezTo>
                <a:cubicBezTo>
                  <a:pt x="642" y="427"/>
                  <a:pt x="641" y="404"/>
                  <a:pt x="640" y="383"/>
                </a:cubicBezTo>
                <a:cubicBezTo>
                  <a:pt x="639" y="348"/>
                  <a:pt x="647" y="314"/>
                  <a:pt x="655" y="312"/>
                </a:cubicBezTo>
                <a:cubicBezTo>
                  <a:pt x="664" y="311"/>
                  <a:pt x="672" y="334"/>
                  <a:pt x="677" y="377"/>
                </a:cubicBezTo>
                <a:cubicBezTo>
                  <a:pt x="687" y="472"/>
                  <a:pt x="692" y="494"/>
                  <a:pt x="704" y="508"/>
                </a:cubicBezTo>
                <a:cubicBezTo>
                  <a:pt x="710" y="516"/>
                  <a:pt x="717" y="521"/>
                  <a:pt x="720" y="521"/>
                </a:cubicBezTo>
                <a:cubicBezTo>
                  <a:pt x="722" y="510"/>
                  <a:pt x="722" y="499"/>
                  <a:pt x="718" y="488"/>
                </a:cubicBezTo>
                <a:cubicBezTo>
                  <a:pt x="716" y="470"/>
                  <a:pt x="711" y="433"/>
                  <a:pt x="709" y="406"/>
                </a:cubicBezTo>
                <a:cubicBezTo>
                  <a:pt x="707" y="379"/>
                  <a:pt x="703" y="336"/>
                  <a:pt x="700" y="312"/>
                </a:cubicBezTo>
                <a:cubicBezTo>
                  <a:pt x="697" y="288"/>
                  <a:pt x="696" y="266"/>
                  <a:pt x="697" y="262"/>
                </a:cubicBezTo>
                <a:cubicBezTo>
                  <a:pt x="695" y="256"/>
                  <a:pt x="691" y="250"/>
                  <a:pt x="684" y="245"/>
                </a:cubicBezTo>
                <a:cubicBezTo>
                  <a:pt x="672" y="235"/>
                  <a:pt x="670" y="230"/>
                  <a:pt x="669" y="201"/>
                </a:cubicBezTo>
                <a:cubicBezTo>
                  <a:pt x="668" y="183"/>
                  <a:pt x="665" y="146"/>
                  <a:pt x="662" y="119"/>
                </a:cubicBezTo>
                <a:cubicBezTo>
                  <a:pt x="658" y="95"/>
                  <a:pt x="658" y="70"/>
                  <a:pt x="663" y="46"/>
                </a:cubicBezTo>
                <a:cubicBezTo>
                  <a:pt x="665" y="35"/>
                  <a:pt x="667" y="25"/>
                  <a:pt x="668" y="15"/>
                </a:cubicBezTo>
                <a:lnTo>
                  <a:pt x="668" y="0"/>
                </a:lnTo>
                <a:close/>
                <a:moveTo>
                  <a:pt x="612" y="0"/>
                </a:moveTo>
                <a:lnTo>
                  <a:pt x="626" y="0"/>
                </a:lnTo>
                <a:lnTo>
                  <a:pt x="625" y="4"/>
                </a:lnTo>
                <a:cubicBezTo>
                  <a:pt x="625" y="15"/>
                  <a:pt x="624" y="25"/>
                  <a:pt x="622" y="26"/>
                </a:cubicBezTo>
                <a:cubicBezTo>
                  <a:pt x="618" y="29"/>
                  <a:pt x="615" y="17"/>
                  <a:pt x="612" y="3"/>
                </a:cubicBezTo>
                <a:lnTo>
                  <a:pt x="612" y="0"/>
                </a:lnTo>
                <a:close/>
              </a:path>
            </a:pathLst>
          </a:custGeom>
        </p:spPr>
      </p:pic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1018540" y="1701800"/>
            <a:ext cx="6446520" cy="44938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U校园AI版是外研社Unipus旗下的在线学习平台，为院校外语教学提供混合式教学解决方案。学、练、测、评一站式交互体验，学习内容生动有趣，教学工具科学有效，趣味学习、智慧教学，外语教与学更精彩。</a:t>
            </a:r>
            <a:endParaRPr lang="zh-CN" altLang="en-US" sz="24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latin typeface="+mj-ea"/>
                <a:cs typeface="+mj-ea"/>
                <a:sym typeface="+mn-ea"/>
              </a:rPr>
              <a:t>系统使用：</a:t>
            </a:r>
            <a:r>
              <a:rPr lang="en-US" altLang="zh-CN">
                <a:latin typeface="+mj-ea"/>
                <a:cs typeface="+mj-ea"/>
                <a:sym typeface="+mn-ea"/>
              </a:rPr>
              <a:t>1</a:t>
            </a:r>
            <a:r>
              <a:rPr lang="zh-CN" altLang="en-US">
                <a:latin typeface="+mj-ea"/>
                <a:cs typeface="+mj-ea"/>
                <a:sym typeface="+mn-ea"/>
              </a:rPr>
              <a:t>）下载</a:t>
            </a:r>
            <a:r>
              <a:rPr lang="en-US" altLang="zh-CN">
                <a:latin typeface="+mj-ea"/>
                <a:cs typeface="+mj-ea"/>
                <a:sym typeface="+mn-ea"/>
              </a:rPr>
              <a:t>U</a:t>
            </a:r>
            <a:r>
              <a:rPr lang="zh-CN" altLang="en-US">
                <a:latin typeface="+mj-ea"/>
                <a:cs typeface="+mj-ea"/>
                <a:sym typeface="+mn-ea"/>
              </a:rPr>
              <a:t>校园</a:t>
            </a:r>
            <a:r>
              <a:rPr lang="en-US" altLang="zh-CN">
                <a:latin typeface="+mj-ea"/>
                <a:cs typeface="+mj-ea"/>
                <a:sym typeface="+mn-ea"/>
              </a:rPr>
              <a:t>AI</a:t>
            </a:r>
            <a:r>
              <a:rPr lang="zh-CN" altLang="en-US">
                <a:latin typeface="+mj-ea"/>
                <a:cs typeface="+mj-ea"/>
                <a:sym typeface="+mn-ea"/>
              </a:rPr>
              <a:t>版</a:t>
            </a:r>
            <a:r>
              <a:rPr lang="en-US" altLang="zh-CN">
                <a:latin typeface="+mj-ea"/>
                <a:cs typeface="+mj-ea"/>
                <a:sym typeface="+mn-ea"/>
              </a:rPr>
              <a:t>APP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algn="just">
              <a:lnSpc>
                <a:spcPct val="150000"/>
              </a:lnSpc>
              <a:spcAft>
                <a:spcPts val="1000"/>
              </a:spcAft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在iPhone的App Store或者安卓应用市场中下载并安装</a:t>
            </a:r>
            <a:r>
              <a:rPr lang="zh-CN" altLang="en-US" b="1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U校园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AI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版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手机客户端。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1740" y="2804160"/>
            <a:ext cx="3957320" cy="251587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r="30922"/>
          <a:stretch>
            <a:fillRect/>
          </a:stretch>
        </p:blipFill>
        <p:spPr>
          <a:xfrm>
            <a:off x="7049770" y="3186430"/>
            <a:ext cx="3597910" cy="175133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780998" y="3174715"/>
            <a:ext cx="750013" cy="52398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C00000"/>
                </a:solidFill>
              </a:ln>
            </a:endParaRPr>
          </a:p>
        </p:txBody>
      </p:sp>
    </p:spTree>
    <p:custDataLst>
      <p:tags r:id="rId3"/>
    </p:custData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latin typeface="+mj-ea"/>
                <a:cs typeface="+mj-ea"/>
                <a:sym typeface="+mn-ea"/>
              </a:rPr>
              <a:t>系统使用：</a:t>
            </a:r>
            <a:r>
              <a:rPr lang="en-US" altLang="zh-CN">
                <a:latin typeface="+mj-ea"/>
                <a:cs typeface="+mj-ea"/>
                <a:sym typeface="+mn-ea"/>
              </a:rPr>
              <a:t>2</a:t>
            </a:r>
            <a:r>
              <a:rPr lang="zh-CN" altLang="en-US">
                <a:latin typeface="+mj-ea"/>
                <a:cs typeface="+mj-ea"/>
                <a:sym typeface="+mn-ea"/>
              </a:rPr>
              <a:t>）</a:t>
            </a:r>
            <a:r>
              <a:rPr lang="zh-CN">
                <a:latin typeface="+mj-ea"/>
                <a:cs typeface="+mj-ea"/>
                <a:sym typeface="+mn-ea"/>
              </a:rPr>
              <a:t>注册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algn="just">
              <a:lnSpc>
                <a:spcPct val="150000"/>
              </a:lnSpc>
              <a:spcAft>
                <a:spcPts val="1000"/>
              </a:spcAft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打开手机客户端，输入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手机号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，授权协议后点击【获取短信验证码】，未注册的手机号验证后将自动创建新账号。</a:t>
            </a:r>
            <a:endParaRPr lang="zh-CN" altLang="en-US" baseline="0" dirty="0">
              <a:latin typeface="Arial" panose="020B0604020202020204" pitchFamily="34" charset="0"/>
              <a:ea typeface="微软雅黑" panose="020B0503020204020204" charset="-122"/>
              <a:sym typeface="微软雅黑" panose="020B0503020204020204" charset="-122"/>
            </a:endParaRPr>
          </a:p>
          <a:p>
            <a:pPr marL="228600" algn="just">
              <a:lnSpc>
                <a:spcPct val="150000"/>
              </a:lnSpc>
              <a:spcAft>
                <a:spcPts val="1000"/>
              </a:spcAft>
            </a:pP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b="36336"/>
          <a:stretch>
            <a:fillRect/>
          </a:stretch>
        </p:blipFill>
        <p:spPr>
          <a:xfrm>
            <a:off x="2888615" y="3037205"/>
            <a:ext cx="2708275" cy="375729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rcRect b="36386"/>
          <a:stretch>
            <a:fillRect/>
          </a:stretch>
        </p:blipFill>
        <p:spPr>
          <a:xfrm>
            <a:off x="6796405" y="3037840"/>
            <a:ext cx="2722880" cy="37566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custDataLst>
      <p:tags r:id="rId3"/>
    </p:custData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latin typeface="+mj-ea"/>
                <a:cs typeface="+mj-ea"/>
                <a:sym typeface="+mn-ea"/>
              </a:rPr>
              <a:t>系统使用：</a:t>
            </a:r>
            <a:r>
              <a:rPr lang="en-US" altLang="zh-CN">
                <a:latin typeface="+mj-ea"/>
                <a:cs typeface="+mj-ea"/>
                <a:sym typeface="+mn-ea"/>
              </a:rPr>
              <a:t>3</a:t>
            </a:r>
            <a:r>
              <a:rPr lang="zh-CN" altLang="en-US">
                <a:latin typeface="+mj-ea"/>
                <a:cs typeface="+mj-ea"/>
                <a:sym typeface="+mn-ea"/>
              </a:rPr>
              <a:t>）登录并认证学生身份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95960" y="1301750"/>
            <a:ext cx="7285990" cy="4873625"/>
          </a:xfrm>
        </p:spPr>
        <p:txBody>
          <a:bodyPr/>
          <a:lstStyle/>
          <a:p>
            <a:pPr marL="685800" indent="-457200" algn="just">
              <a:spcAft>
                <a:spcPts val="1000"/>
              </a:spcAft>
              <a:buFont typeface="Arial" panose="020B0604020202020204" pitchFamily="34" charset="0"/>
              <a:buAutoNum type="circleNumDbPlain"/>
            </a:pPr>
            <a:r>
              <a:rPr lang="zh-CN" altLang="en-US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在登录页输入账号和密码，或使用验证码登陆，点击登录。</a:t>
            </a:r>
            <a:endParaRPr lang="zh-CN" altLang="en-US" baseline="0">
              <a:latin typeface="Arial" panose="020B0604020202020204" pitchFamily="34" charset="0"/>
              <a:ea typeface="微软雅黑" panose="020B0503020204020204" charset="-122"/>
              <a:sym typeface="微软雅黑" panose="020B0503020204020204" charset="-122"/>
            </a:endParaRPr>
          </a:p>
          <a:p>
            <a:pPr marL="685800" indent="-457200" algn="just">
              <a:spcAft>
                <a:spcPts val="1000"/>
              </a:spcAft>
              <a:buFont typeface="Arial" panose="020B0604020202020204" pitchFamily="34" charset="0"/>
              <a:buAutoNum type="circleNumDbPlain"/>
            </a:pPr>
            <a:r>
              <a:rPr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在认证页面弹出的身份认证弹窗，完成学生身份认证。</a:t>
            </a:r>
            <a:endParaRPr baseline="0">
              <a:latin typeface="Arial" panose="020B0604020202020204" pitchFamily="34" charset="0"/>
              <a:ea typeface="微软雅黑" panose="020B0503020204020204" charset="-122"/>
              <a:sym typeface="微软雅黑" panose="020B0503020204020204" charset="-122"/>
            </a:endParaRPr>
          </a:p>
          <a:p>
            <a:pPr marL="228600" algn="just">
              <a:spcAft>
                <a:spcPts val="1000"/>
              </a:spcAft>
              <a:buFont typeface="Arial" panose="020B0604020202020204" pitchFamily="34" charset="0"/>
            </a:pPr>
            <a:r>
              <a:rPr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第一步，在下拉菜单中选择就读的学校。</a:t>
            </a:r>
            <a:endParaRPr baseline="0">
              <a:latin typeface="Arial" panose="020B0604020202020204" pitchFamily="34" charset="0"/>
              <a:ea typeface="微软雅黑" panose="020B0503020204020204" charset="-122"/>
              <a:sym typeface="微软雅黑" panose="020B0503020204020204" charset="-122"/>
            </a:endParaRPr>
          </a:p>
          <a:p>
            <a:pPr marL="228600" algn="just">
              <a:spcAft>
                <a:spcPts val="1000"/>
              </a:spcAft>
              <a:buFont typeface="Arial" panose="020B0604020202020204" pitchFamily="34" charset="0"/>
            </a:pPr>
            <a:r>
              <a:rPr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第二步，选中学生身份</a:t>
            </a:r>
            <a:r>
              <a:rPr lang="zh-CN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。</a:t>
            </a:r>
            <a:endParaRPr lang="zh-CN" baseline="0">
              <a:latin typeface="Arial" panose="020B0604020202020204" pitchFamily="34" charset="0"/>
              <a:ea typeface="微软雅黑" panose="020B0503020204020204" charset="-122"/>
              <a:sym typeface="微软雅黑" panose="020B0503020204020204" charset="-122"/>
            </a:endParaRPr>
          </a:p>
          <a:p>
            <a:pPr marL="228600" algn="just">
              <a:spcAft>
                <a:spcPts val="1000"/>
              </a:spcAft>
              <a:buFont typeface="Arial" panose="020B0604020202020204" pitchFamily="34" charset="0"/>
            </a:pPr>
            <a:r>
              <a:rPr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第三步，填入</a:t>
            </a:r>
            <a:r>
              <a:rPr lang="zh-CN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你</a:t>
            </a:r>
            <a:r>
              <a:rPr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的</a:t>
            </a:r>
            <a:r>
              <a:rPr lang="zh-CN" b="1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虚拟</a:t>
            </a:r>
            <a:r>
              <a:rPr b="1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学号</a:t>
            </a:r>
            <a:r>
              <a:rPr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和姓名。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18193"/>
          <a:stretch>
            <a:fillRect/>
          </a:stretch>
        </p:blipFill>
        <p:spPr>
          <a:xfrm>
            <a:off x="8356600" y="78105"/>
            <a:ext cx="3693795" cy="677989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custDataLst>
      <p:tags r:id="rId2"/>
    </p:custData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教材使用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0</a:t>
            </a:r>
            <a:r>
              <a:rPr lang="en-US" altLang="zh-CN"/>
              <a:t>1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latin typeface="+mj-ea"/>
                <a:cs typeface="+mj-ea"/>
                <a:sym typeface="+mn-ea"/>
              </a:rPr>
              <a:t>系统使用：</a:t>
            </a:r>
            <a:r>
              <a:rPr lang="en-US" altLang="zh-CN">
                <a:latin typeface="+mj-ea"/>
                <a:cs typeface="+mj-ea"/>
                <a:sym typeface="+mn-ea"/>
              </a:rPr>
              <a:t>4</a:t>
            </a:r>
            <a:r>
              <a:rPr lang="zh-CN" altLang="en-US">
                <a:latin typeface="+mj-ea"/>
                <a:cs typeface="+mj-ea"/>
                <a:sym typeface="+mn-ea"/>
              </a:rPr>
              <a:t>）学习课程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95960" y="1301750"/>
            <a:ext cx="7285990" cy="4873625"/>
          </a:xfrm>
        </p:spPr>
        <p:txBody>
          <a:bodyPr>
            <a:normAutofit/>
          </a:bodyPr>
          <a:lstStyle/>
          <a:p>
            <a:pPr marL="685800" indent="-457200" algn="just" fontAlgn="auto">
              <a:lnSpc>
                <a:spcPct val="120000"/>
              </a:lnSpc>
              <a:buFont typeface="+mj-ea"/>
              <a:buAutoNum type="circleNumDbPlain"/>
              <a:defRPr/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完成认证的学生用户成功登录后将进入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【学习】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板块，可以查看到编入的班级和已发布的的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校内课程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。</a:t>
            </a:r>
            <a:endParaRPr lang="zh-CN" altLang="en-US" strike="noStrike" noProof="1"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marL="685800" indent="-457200" algn="just" fontAlgn="auto">
              <a:lnSpc>
                <a:spcPct val="120000"/>
              </a:lnSpc>
              <a:buFont typeface="+mj-ea"/>
              <a:buAutoNum type="circleNumDbPlain"/>
              <a:defRPr/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所有学生按自然班编班学习与课内教材配套的内容。</a:t>
            </a:r>
            <a:endParaRPr lang="zh-CN" altLang="en-US" strike="noStrike" noProof="1"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marL="685800" indent="-457200" algn="just" fontAlgn="auto">
              <a:lnSpc>
                <a:spcPct val="120000"/>
              </a:lnSpc>
              <a:buFont typeface="+mj-ea"/>
              <a:buAutoNum type="circleNumDbPlain"/>
              <a:defRPr/>
            </a:pP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提高班同学选择了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U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校园自学任务的将被另外分配至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“</a:t>
            </a:r>
            <a:r>
              <a:rPr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</a:t>
            </a:r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5</a:t>
            </a:r>
            <a:r>
              <a:rPr lang="zh-CN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春提高</a:t>
            </a:r>
            <a:r>
              <a:rPr b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班选修</a:t>
            </a:r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”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班级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，学习《新视野大学英语视听说思政数字课程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》。</a:t>
            </a:r>
            <a:endParaRPr lang="zh-CN" altLang="en-US" strike="noStrike" noProof="1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685800" indent="-457200" algn="just" fontAlgn="auto">
              <a:lnSpc>
                <a:spcPct val="120000"/>
              </a:lnSpc>
              <a:buFont typeface="+mj-ea"/>
              <a:buAutoNum type="circleNumDbPlain"/>
              <a:defRPr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进入课程后点击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激活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，输入教材随书的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验证码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激活课程。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9460" y="76200"/>
            <a:ext cx="3552190" cy="66624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custDataLst>
      <p:tags r:id="rId2"/>
    </p:custData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>
                <a:latin typeface="+mj-ea"/>
                <a:cs typeface="+mj-ea"/>
                <a:sym typeface="+mn-ea"/>
              </a:rPr>
              <a:t>学习内容：提高班选修自学内容</a:t>
            </a:r>
            <a:endParaRPr lang="zh-CN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9655" y="1486685"/>
            <a:ext cx="7285990" cy="4873625"/>
          </a:xfrm>
        </p:spPr>
        <p:txBody>
          <a:bodyPr>
            <a:normAutofit/>
          </a:bodyPr>
          <a:lstStyle/>
          <a:p>
            <a:pPr indent="0" algn="just" fontAlgn="auto">
              <a:lnSpc>
                <a:spcPct val="150000"/>
              </a:lnSpc>
              <a:buFont typeface="+mj-ea"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本学期需完成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新视野大学英语（第四版）视听说思政数字课程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教程中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unit 4 - unit 6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单元，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有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星号标志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的学习内容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（其它单元不计入评估范围，但仍可自学）</a:t>
            </a:r>
            <a:endParaRPr lang="zh-CN" altLang="en-US" dirty="0"/>
          </a:p>
        </p:txBody>
      </p:sp>
      <p:pic>
        <p:nvPicPr>
          <p:cNvPr id="56329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85785" y="421005"/>
            <a:ext cx="3872865" cy="6267450"/>
          </a:xfrm>
          <a:prstGeom prst="rect">
            <a:avLst/>
          </a:prstGeom>
          <a:noFill/>
          <a:ln w="9525">
            <a:solidFill>
              <a:schemeClr val="tx2">
                <a:lumMod val="50000"/>
                <a:lumOff val="50000"/>
              </a:schemeClr>
            </a:solidFill>
          </a:ln>
        </p:spPr>
      </p:pic>
    </p:spTree>
    <p:custDataLst>
      <p:tags r:id="rId2"/>
    </p:custData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>
                <a:latin typeface="+mj-ea"/>
                <a:cs typeface="+mj-ea"/>
                <a:sym typeface="+mn-ea"/>
              </a:rPr>
              <a:t>学习时间</a:t>
            </a:r>
            <a:endParaRPr lang="zh-CN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90477" y="1383943"/>
            <a:ext cx="10678795" cy="4873625"/>
          </a:xfrm>
        </p:spPr>
        <p:txBody>
          <a:bodyPr>
            <a:normAutofit/>
          </a:bodyPr>
          <a:lstStyle/>
          <a:p>
            <a:pPr marL="685800" indent="-457200" algn="just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AutoNum type="circleNumDbPlain"/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自学时间：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3-14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周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（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2025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年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3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月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3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日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-2025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年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5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月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25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日）</a:t>
            </a:r>
            <a:endParaRPr lang="zh-CN" altLang="en-US" baseline="0" dirty="0">
              <a:latin typeface="Arial" panose="020B0604020202020204" pitchFamily="34" charset="0"/>
              <a:ea typeface="微软雅黑" panose="020B0503020204020204" charset="-122"/>
              <a:sym typeface="微软雅黑" panose="020B0503020204020204" charset="-122"/>
            </a:endParaRPr>
          </a:p>
          <a:p>
            <a:pPr marL="685800" indent="-457200" algn="just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AutoNum type="circleNumDbPlain"/>
            </a:pP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注意：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14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周周日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（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2025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年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5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月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25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日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charset="-122"/>
                <a:sym typeface="微软雅黑" panose="020B0503020204020204" charset="-122"/>
              </a:rPr>
              <a:t>）为评估截止日期，超过该截止日期后，系统将停止评分，任何学习将不计入评估范围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>
                <a:latin typeface="+mj-ea"/>
                <a:cs typeface="+mj-ea"/>
                <a:sym typeface="+mn-ea"/>
              </a:rPr>
              <a:t>学习评估</a:t>
            </a:r>
            <a:endParaRPr lang="zh-CN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95960" y="1301750"/>
            <a:ext cx="10678795" cy="4873625"/>
          </a:xfrm>
        </p:spPr>
        <p:txBody>
          <a:bodyPr>
            <a:normAutofit/>
          </a:bodyPr>
          <a:lstStyle/>
          <a:p>
            <a:pPr marL="685800" indent="0" algn="just" fontAlgn="auto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  评估方式：系统自动评分</a:t>
            </a:r>
            <a:endParaRPr lang="zh-CN" altLang="en-US" strike="noStrike" noProof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685800" indent="0" algn="just" fontAlgn="auto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  评估内容：包括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学习时长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和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答题正确率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两个方面</a:t>
            </a:r>
            <a:endParaRPr lang="zh-CN" altLang="en-US" strike="noStrike" noProof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685800" indent="0" algn="just" fontAlgn="auto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  权重：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学习时长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20%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+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答题正确率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80%</a:t>
            </a:r>
            <a:endParaRPr lang="en-US" altLang="zh-CN" b="1" strike="noStrike" noProof="1">
              <a:solidFill>
                <a:srgbClr val="C00000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marL="685800" indent="0" algn="just" fontAlgn="auto">
              <a:lnSpc>
                <a:spcPct val="150000"/>
              </a:lnSpc>
              <a:buFont typeface="+mj-ea"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   提高班学习时长不少于</a:t>
            </a:r>
            <a:r>
              <a:rPr lang="en-US" altLang="zh-CN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小时</a:t>
            </a:r>
            <a:endParaRPr lang="en-US" altLang="zh-CN" strike="noStrike" noProof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1143000" indent="-457200" algn="just" fontAlgn="auto">
              <a:lnSpc>
                <a:spcPct val="150000"/>
              </a:lnSpc>
              <a:buFont typeface="+mj-ea"/>
              <a:buAutoNum type="circleNumDbPlain" startAt="4"/>
              <a:defRPr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+mn-ea"/>
              </a:rPr>
              <a:t>总分：</a:t>
            </a:r>
            <a:endParaRPr lang="zh-CN" altLang="en-US" strike="noStrike" noProof="1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+mn-ea"/>
            </a:endParaRPr>
          </a:p>
          <a:p>
            <a:pPr marL="685800" indent="0" algn="just" fontAlgn="auto">
              <a:lnSpc>
                <a:spcPct val="150000"/>
              </a:lnSpc>
              <a:buFont typeface="+mj-ea"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   提高班：</a:t>
            </a:r>
            <a:r>
              <a:rPr lang="zh-CN" alt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5分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占课程总成绩的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5%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+mj-ea"/>
                <a:cs typeface="+mj-ea"/>
                <a:sym typeface="+mn-ea"/>
              </a:rPr>
              <a:t>U</a:t>
            </a:r>
            <a:r>
              <a:rPr lang="zh-CN" altLang="en-US">
                <a:latin typeface="+mj-ea"/>
                <a:cs typeface="+mj-ea"/>
                <a:sym typeface="+mn-ea"/>
              </a:rPr>
              <a:t>校园任务选择</a:t>
            </a:r>
            <a:endParaRPr lang="zh-CN" altLang="en-US">
              <a:latin typeface="+mj-ea"/>
              <a:cs typeface="+mj-ea"/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95960" y="1301750"/>
            <a:ext cx="6359525" cy="1913890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请选择</a:t>
            </a:r>
            <a:r>
              <a:rPr lang="en-US" altLang="zh-CN" sz="2000" dirty="0"/>
              <a:t>U</a:t>
            </a:r>
            <a:r>
              <a:rPr lang="zh-CN" altLang="en-US" sz="2000" dirty="0"/>
              <a:t>校园自学任务的同学扫描</a:t>
            </a:r>
            <a:r>
              <a:rPr lang="zh-CN" altLang="en-US" sz="2000" b="1" dirty="0">
                <a:solidFill>
                  <a:srgbClr val="C00000"/>
                </a:solidFill>
              </a:rPr>
              <a:t>右侧二维码</a:t>
            </a:r>
            <a:endParaRPr lang="zh-CN" altLang="en-US" sz="2000" dirty="0"/>
          </a:p>
          <a:p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</a:rPr>
              <a:t>请认真填写</a:t>
            </a:r>
            <a:r>
              <a:rPr lang="zh-CN" altLang="en-US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</a:rPr>
              <a:t>个人信息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</a:rPr>
              <a:t>，并选择</a:t>
            </a:r>
            <a:r>
              <a:rPr lang="zh-CN" altLang="en-US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</a:rPr>
              <a:t>提高班自学任务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</a:rPr>
              <a:t>我们将根据问卷调查结果在</a:t>
            </a: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</a:rPr>
              <a:t>U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</a:rPr>
              <a:t>校园给大家分班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5960" y="3828415"/>
            <a:ext cx="10474960" cy="224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注意：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1.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任务选择截止时间为</a:t>
            </a:r>
            <a:r>
              <a:rPr lang="en-US" altLang="zh-CN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2025</a:t>
            </a:r>
            <a:r>
              <a:rPr lang="zh-CN" altLang="en-US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年</a:t>
            </a:r>
            <a:r>
              <a:rPr lang="en-US" altLang="zh-CN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2</a:t>
            </a:r>
            <a:r>
              <a:rPr lang="zh-CN" altLang="en-US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月</a:t>
            </a:r>
            <a:r>
              <a:rPr lang="en-US" altLang="zh-CN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23</a:t>
            </a:r>
            <a:r>
              <a:rPr lang="zh-CN" altLang="en-US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日晚上</a:t>
            </a:r>
            <a:r>
              <a:rPr lang="en-US" altLang="zh-CN" sz="2000" b="1" kern="100" dirty="0">
                <a:solidFill>
                  <a:srgbClr val="C00000"/>
                </a:solidFill>
                <a:effectLst/>
                <a:latin typeface="+mn-ea"/>
                <a:cs typeface="江城圆体 400W" panose="020B0500000000000000" pitchFamily="34" charset="-122"/>
                <a:sym typeface="+mn-ea"/>
              </a:rPr>
              <a:t>11: 59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；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2.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请正确填写个人信息，填写不准确会影响最终成绩；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3.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请慎重考虑之后再提交，一旦提交就不能撤回，必须按规定完成</a:t>
            </a: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U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校园自学任务；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4.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  <a:sym typeface="+mn-ea"/>
              </a:rPr>
              <a:t>如确有特殊原因需要退出任务，请联系本人班级的任课教师。</a:t>
            </a:r>
            <a:endParaRPr lang="en-US" altLang="zh-CN" sz="2000" kern="100" dirty="0">
              <a:effectLst/>
              <a:latin typeface="+mn-ea"/>
              <a:cs typeface="江城圆体 400W" panose="020B0500000000000000" pitchFamily="3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3295" y="686435"/>
            <a:ext cx="4007485" cy="37941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Autofit/>
          </a:bodyPr>
          <a:lstStyle/>
          <a:p>
            <a:r>
              <a:rPr lang="zh-CN" altLang="en-US" sz="4000"/>
              <a:t>英语角介绍</a:t>
            </a:r>
            <a:endParaRPr lang="zh-CN" altLang="en-US" sz="400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dirty="0"/>
              <a:t>09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英语角相关信息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时间：每周三晚</a:t>
            </a:r>
            <a:r>
              <a:rPr lang="en-US" altLang="zh-CN"/>
              <a:t>7:15-8:45 </a:t>
            </a:r>
            <a:r>
              <a:rPr lang="zh-CN" altLang="en-US"/>
              <a:t>（</a:t>
            </a:r>
            <a:r>
              <a:rPr lang="en-US" altLang="zh-CN"/>
              <a:t>3-12</a:t>
            </a:r>
            <a:r>
              <a:rPr lang="zh-CN" altLang="en-US"/>
              <a:t>周）</a:t>
            </a:r>
            <a:endParaRPr lang="en-US" altLang="zh-CN"/>
          </a:p>
          <a:p>
            <a:r>
              <a:rPr lang="zh-CN" altLang="en-US"/>
              <a:t>地点：东边韵苑学生食堂 </a:t>
            </a:r>
            <a:r>
              <a:rPr lang="en-US" altLang="zh-CN"/>
              <a:t>/</a:t>
            </a:r>
            <a:r>
              <a:rPr lang="zh-CN" altLang="en-US"/>
              <a:t> 西边紫崧学生活动中心</a:t>
            </a:r>
            <a:r>
              <a:rPr lang="en-US" altLang="zh-CN"/>
              <a:t> / </a:t>
            </a:r>
            <a:r>
              <a:rPr lang="zh-CN" altLang="en-US"/>
              <a:t>大学生活动中心广场</a:t>
            </a:r>
            <a:endParaRPr lang="zh-CN" altLang="en-US"/>
          </a:p>
          <a:p>
            <a:r>
              <a:rPr lang="zh-CN" altLang="en-US"/>
              <a:t>形式：英语演讲、自由交谈、英语节目</a:t>
            </a:r>
            <a:endParaRPr lang="zh-CN" altLang="en-US"/>
          </a:p>
          <a:p>
            <a:r>
              <a:rPr lang="zh-CN" altLang="en-US"/>
              <a:t>主题：</a:t>
            </a:r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899285" y="3161665"/>
          <a:ext cx="4609465" cy="3467735"/>
        </p:xfrm>
        <a:graphic>
          <a:graphicData uri="http://schemas.openxmlformats.org/drawingml/2006/table">
            <a:tbl>
              <a:tblPr firstRow="1">
                <a:tableStyleId>{1538FD89-2C55-447E-9648-F631313F63C7}</a:tableStyleId>
              </a:tblPr>
              <a:tblGrid>
                <a:gridCol w="701040"/>
                <a:gridCol w="3908425"/>
              </a:tblGrid>
              <a:tr h="419735"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周次</a:t>
                      </a:r>
                      <a:endParaRPr lang="zh-CN" sz="200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活动主题</a:t>
                      </a:r>
                      <a:endParaRPr lang="zh-CN" sz="2000"/>
                    </a:p>
                  </a:txBody>
                  <a:tcPr marL="68580" marR="68580" marT="0" marB="0"/>
                </a:tc>
              </a:tr>
              <a:tr h="304800"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2000"/>
                        <a:t>3</a:t>
                      </a:r>
                      <a:endParaRPr lang="en-US" altLang="zh-CN" sz="200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中国的节日</a:t>
                      </a:r>
                      <a:endParaRPr lang="zh-CN" sz="2000"/>
                    </a:p>
                  </a:txBody>
                  <a:tcPr marL="68580" marR="68580" marT="0" marB="0"/>
                </a:tc>
              </a:tr>
              <a:tr h="304800"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2000"/>
                        <a:t>4</a:t>
                      </a:r>
                      <a:endParaRPr lang="en-US" altLang="zh-CN" sz="200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中国的教育</a:t>
                      </a:r>
                      <a:endParaRPr lang="zh-CN" sz="2000"/>
                    </a:p>
                  </a:txBody>
                  <a:tcPr marL="68580" marR="68580" marT="0" marB="0"/>
                </a:tc>
              </a:tr>
              <a:tr h="304800"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2000"/>
                        <a:t>5</a:t>
                      </a:r>
                      <a:endParaRPr lang="en-US" altLang="zh-CN" sz="200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中国最宜居城市</a:t>
                      </a:r>
                      <a:endParaRPr lang="zh-CN" sz="2000"/>
                    </a:p>
                  </a:txBody>
                  <a:tcPr marL="68580" marR="68580" marT="0" marB="0"/>
                </a:tc>
              </a:tr>
              <a:tr h="304800"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2000"/>
                        <a:t>6</a:t>
                      </a:r>
                      <a:endParaRPr lang="en-US" altLang="zh-CN" sz="200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中国精神和中国力量</a:t>
                      </a:r>
                      <a:endParaRPr lang="zh-CN" sz="2000"/>
                    </a:p>
                  </a:txBody>
                  <a:tcPr marL="68580" marR="68580" marT="0" marB="0"/>
                </a:tc>
              </a:tr>
              <a:tr h="304800"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2000"/>
                        <a:t>7</a:t>
                      </a:r>
                      <a:endParaRPr lang="en-US" altLang="zh-CN" sz="200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中国传统老字号</a:t>
                      </a:r>
                      <a:endParaRPr lang="zh-CN" sz="2000"/>
                    </a:p>
                  </a:txBody>
                  <a:tcPr marL="68580" marR="68580" marT="0" marB="0"/>
                </a:tc>
              </a:tr>
              <a:tr h="304800"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2000"/>
                        <a:t>8</a:t>
                      </a:r>
                      <a:endParaRPr lang="en-US" altLang="zh-CN" sz="200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中国传统服饰</a:t>
                      </a:r>
                      <a:endParaRPr lang="zh-CN" sz="2000"/>
                    </a:p>
                  </a:txBody>
                  <a:tcPr marL="68580" marR="68580" marT="0" marB="0"/>
                </a:tc>
              </a:tr>
              <a:tr h="304800"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2000"/>
                        <a:t>9</a:t>
                      </a:r>
                      <a:endParaRPr lang="en-US" altLang="zh-CN" sz="200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中国传统文学艺术</a:t>
                      </a:r>
                      <a:endParaRPr lang="zh-CN" sz="2000"/>
                    </a:p>
                  </a:txBody>
                  <a:tcPr marL="68580" marR="68580" marT="0" marB="0"/>
                </a:tc>
              </a:tr>
              <a:tr h="304800"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2000"/>
                        <a:t>10</a:t>
                      </a:r>
                      <a:endParaRPr lang="en-US" altLang="zh-CN" sz="200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中国对世界的探索和贡献</a:t>
                      </a:r>
                      <a:endParaRPr lang="zh-CN" sz="2000"/>
                    </a:p>
                  </a:txBody>
                  <a:tcPr marL="68580" marR="68580" marT="0" marB="0"/>
                </a:tc>
              </a:tr>
              <a:tr h="304800"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2000"/>
                        <a:t>11</a:t>
                      </a:r>
                      <a:endParaRPr lang="en-US" altLang="zh-CN" sz="200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构建人与自然生命共同体</a:t>
                      </a:r>
                      <a:endParaRPr lang="zh-CN" sz="2000"/>
                    </a:p>
                  </a:txBody>
                  <a:tcPr marL="68580" marR="68580" marT="0" marB="0"/>
                </a:tc>
              </a:tr>
              <a:tr h="304800"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2000"/>
                        <a:t>12</a:t>
                      </a:r>
                      <a:endParaRPr lang="en-US" altLang="zh-CN" sz="200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/>
                        <a:t>中国文化展演</a:t>
                      </a:r>
                      <a:endParaRPr lang="zh-CN" sz="2000"/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5" name="流程图: 联系 4"/>
          <p:cNvSpPr/>
          <p:nvPr/>
        </p:nvSpPr>
        <p:spPr>
          <a:xfrm>
            <a:off x="7447915" y="2813685"/>
            <a:ext cx="4048125" cy="3815715"/>
          </a:xfrm>
          <a:prstGeom prst="flowChartConnector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r>
              <a:rPr lang="zh-CN" altLang="en-US"/>
              <a:t>谢谢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课内学习教材</a:t>
            </a:r>
            <a:endParaRPr lang="zh-CN" altLang="en-US"/>
          </a:p>
        </p:txBody>
      </p:sp>
      <p:sp>
        <p:nvSpPr>
          <p:cNvPr id="45059" name="TextBox 10"/>
          <p:cNvSpPr txBox="1">
            <a:spLocks noChangeArrowheads="1"/>
          </p:cNvSpPr>
          <p:nvPr/>
        </p:nvSpPr>
        <p:spPr bwMode="auto">
          <a:xfrm>
            <a:off x="3854956" y="5945619"/>
            <a:ext cx="486780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b="1" dirty="0"/>
              <a:t>大学学术英语</a:t>
            </a:r>
            <a:r>
              <a:rPr sz="2000" b="1" dirty="0"/>
              <a:t>（第</a:t>
            </a:r>
            <a:r>
              <a:rPr lang="en-US" sz="2000" b="1" dirty="0"/>
              <a:t>1</a:t>
            </a:r>
            <a:r>
              <a:rPr sz="2000" b="1" dirty="0"/>
              <a:t>版）</a:t>
            </a:r>
            <a:r>
              <a:rPr lang="zh-CN" altLang="en-US" sz="2000" b="1" dirty="0"/>
              <a:t>读写</a:t>
            </a:r>
            <a:r>
              <a:rPr sz="2000" b="1" dirty="0" err="1"/>
              <a:t>教程</a:t>
            </a:r>
            <a:r>
              <a:rPr lang="zh-CN" altLang="en-US" sz="2000" b="1" dirty="0"/>
              <a:t>上册</a:t>
            </a:r>
            <a:endParaRPr sz="2000" b="1" dirty="0"/>
          </a:p>
          <a:p>
            <a:pPr algn="ctr" eaLnBrk="1" hangingPunct="1"/>
            <a:r>
              <a:rPr lang="zh-CN" altLang="en-US" sz="2000" b="1" dirty="0"/>
              <a:t>上海外语教育</a:t>
            </a:r>
            <a:r>
              <a:rPr lang="zh-CN" sz="2000" b="1" dirty="0"/>
              <a:t>出版社</a:t>
            </a:r>
            <a:endParaRPr lang="zh-CN" sz="2000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919" y="1344365"/>
            <a:ext cx="3458951" cy="4337243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课外自学教材</a:t>
            </a:r>
            <a:endParaRPr lang="zh-CN" altLang="en-US"/>
          </a:p>
        </p:txBody>
      </p:sp>
      <p:sp>
        <p:nvSpPr>
          <p:cNvPr id="45060" name="TextBox 11"/>
          <p:cNvSpPr txBox="1">
            <a:spLocks noChangeArrowheads="1"/>
          </p:cNvSpPr>
          <p:nvPr/>
        </p:nvSpPr>
        <p:spPr bwMode="auto">
          <a:xfrm>
            <a:off x="5742333" y="5904522"/>
            <a:ext cx="534543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algn="ctr">
              <a:buClrTx/>
              <a:buSzTx/>
            </a:pPr>
            <a:r>
              <a:rPr sz="2000" b="1" dirty="0">
                <a:sym typeface="+mn-ea"/>
              </a:rPr>
              <a:t>新视野大学英语视听说教程 </a:t>
            </a:r>
            <a:r>
              <a:rPr lang="en-US" sz="2000" b="1" dirty="0">
                <a:sym typeface="+mn-ea"/>
              </a:rPr>
              <a:t>2</a:t>
            </a:r>
            <a:r>
              <a:rPr sz="2000" b="1" dirty="0">
                <a:sym typeface="+mn-ea"/>
              </a:rPr>
              <a:t> （思政智慧版）</a:t>
            </a:r>
            <a:endParaRPr sz="2000" b="1" dirty="0">
              <a:sym typeface="+mn-ea"/>
            </a:endParaRPr>
          </a:p>
          <a:p>
            <a:pPr lvl="0" algn="ctr">
              <a:buClrTx/>
              <a:buSzTx/>
            </a:pPr>
            <a:r>
              <a:rPr sz="2000" b="1" dirty="0">
                <a:sym typeface="+mn-ea"/>
              </a:rPr>
              <a:t>外语教学与研究出版社</a:t>
            </a:r>
            <a:endParaRPr sz="2000" b="1" dirty="0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12792" y="1418768"/>
            <a:ext cx="3322955" cy="43338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13454" y="1863104"/>
            <a:ext cx="4369435" cy="3375660"/>
          </a:xfrm>
          <a:prstGeom prst="rect">
            <a:avLst/>
          </a:prstGeom>
        </p:spPr>
      </p:pic>
      <p:sp>
        <p:nvSpPr>
          <p:cNvPr id="3" name="TextBox 11"/>
          <p:cNvSpPr txBox="1">
            <a:spLocks noChangeArrowheads="1"/>
          </p:cNvSpPr>
          <p:nvPr/>
        </p:nvSpPr>
        <p:spPr bwMode="auto">
          <a:xfrm>
            <a:off x="481965" y="5914796"/>
            <a:ext cx="534543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algn="ctr">
              <a:buClrTx/>
              <a:buSzTx/>
            </a:pPr>
            <a:r>
              <a:rPr sz="2000" b="1" dirty="0">
                <a:sym typeface="+mn-ea"/>
              </a:rPr>
              <a:t>新视野大学英语视听说教程 </a:t>
            </a:r>
            <a:r>
              <a:rPr lang="en-US" sz="2000" b="1" dirty="0">
                <a:sym typeface="+mn-ea"/>
              </a:rPr>
              <a:t>4</a:t>
            </a:r>
            <a:r>
              <a:rPr sz="2000" b="1" dirty="0">
                <a:sym typeface="+mn-ea"/>
              </a:rPr>
              <a:t> （思政智慧版）</a:t>
            </a:r>
            <a:endParaRPr sz="2000" b="1" dirty="0">
              <a:sym typeface="+mn-ea"/>
            </a:endParaRPr>
          </a:p>
          <a:p>
            <a:pPr lvl="0" algn="ctr">
              <a:buClrTx/>
              <a:buSzTx/>
            </a:pPr>
            <a:r>
              <a:rPr sz="2000" b="1" dirty="0">
                <a:sym typeface="+mn-ea"/>
              </a:rPr>
              <a:t>外语教学与研究出版社</a:t>
            </a:r>
            <a:endParaRPr sz="2000" b="1" dirty="0"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教学日历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0</a:t>
            </a:r>
            <a:r>
              <a:rPr lang="en-US" altLang="zh-CN"/>
              <a:t>2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教学安排</a:t>
            </a:r>
            <a:endParaRPr lang="zh-CN" altLang="en-US" dirty="0"/>
          </a:p>
        </p:txBody>
      </p:sp>
      <p:graphicFrame>
        <p:nvGraphicFramePr>
          <p:cNvPr id="4" name="表格 3"/>
          <p:cNvGraphicFramePr/>
          <p:nvPr/>
        </p:nvGraphicFramePr>
        <p:xfrm>
          <a:off x="795555" y="1459303"/>
          <a:ext cx="10193020" cy="4089400"/>
        </p:xfrm>
        <a:graphic>
          <a:graphicData uri="http://schemas.openxmlformats.org/drawingml/2006/table">
            <a:tbl>
              <a:tblPr/>
              <a:tblGrid>
                <a:gridCol w="1137285"/>
                <a:gridCol w="2128520"/>
                <a:gridCol w="5765165"/>
                <a:gridCol w="1162050"/>
              </a:tblGrid>
              <a:tr h="326390"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 dirty="0">
                          <a:latin typeface="Calibri" panose="020F0502020204030204"/>
                          <a:ea typeface="宋体" panose="02010600030101010101" pitchFamily="2" charset="-122"/>
                        </a:rPr>
                        <a:t>课次</a:t>
                      </a:r>
                      <a:endParaRPr lang="zh-CN" sz="2000" u="sng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>
                          <a:latin typeface="Calibri" panose="020F0502020204030204"/>
                          <a:ea typeface="宋体" panose="02010600030101010101" pitchFamily="2" charset="-122"/>
                        </a:rPr>
                        <a:t>时长</a:t>
                      </a:r>
                      <a:endParaRPr lang="zh-CN" sz="200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教学内容</a:t>
                      </a:r>
                      <a:endParaRPr lang="zh-CN" sz="18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20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课内学时</a:t>
                      </a:r>
                      <a:endParaRPr lang="zh-CN" sz="20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22960"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>
                          <a:latin typeface="Calibri" panose="020F0502020204030204"/>
                          <a:ea typeface="宋体" panose="02010600030101010101" pitchFamily="2" charset="-122"/>
                        </a:rPr>
                        <a:t>第一次</a:t>
                      </a:r>
                      <a:endParaRPr lang="zh-CN" sz="180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>
                          <a:latin typeface="Calibri" panose="020F0502020204030204"/>
                          <a:ea typeface="Calibri" panose="020F0502020204030204"/>
                        </a:rPr>
                        <a:t>2</a:t>
                      </a:r>
                      <a:r>
                        <a:rPr lang="zh-CN" sz="1800">
                          <a:latin typeface="Calibri" panose="020F0502020204030204"/>
                          <a:ea typeface="宋体" panose="02010600030101010101" pitchFamily="2" charset="-122"/>
                        </a:rPr>
                        <a:t>周</a:t>
                      </a:r>
                      <a:endParaRPr lang="zh-CN" sz="180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读写-</a:t>
                      </a:r>
                      <a:r>
                        <a:rPr lang="zh-CN" altLang="en-US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导学</a:t>
                      </a:r>
                      <a:r>
                        <a:rPr lang="en-US" alt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+Unit1 Belonging to</a:t>
                      </a:r>
                      <a:r>
                        <a:rPr lang="zh-CN" altLang="en-US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alt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a</a:t>
                      </a:r>
                      <a:r>
                        <a:rPr lang="zh-CN" altLang="en-US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 </a:t>
                      </a:r>
                      <a:r>
                        <a:rPr lang="en-US" alt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group</a:t>
                      </a:r>
                      <a:endParaRPr lang="en-US" altLang="zh-CN" sz="1800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  <a:p>
                      <a:pPr algn="l">
                        <a:buClrTx/>
                        <a:buSzTx/>
                        <a:buFontTx/>
                      </a:pPr>
                      <a:endParaRPr lang="en-US" altLang="zh-CN" sz="1800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 dirty="0">
                          <a:latin typeface="Calibri" panose="020F0502020204030204"/>
                          <a:ea typeface="Calibri" panose="020F0502020204030204"/>
                        </a:rPr>
                        <a:t>8</a:t>
                      </a:r>
                      <a:endParaRPr lang="en-US" altLang="zh-CN" sz="1800" dirty="0"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9920"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第</a:t>
                      </a:r>
                      <a:r>
                        <a:rPr lang="zh-CN" sz="1800">
                          <a:latin typeface="Calibri" panose="020F0502020204030204"/>
                          <a:ea typeface="宋体" panose="02010600030101010101" pitchFamily="2" charset="-122"/>
                        </a:rPr>
                        <a:t>二次</a:t>
                      </a:r>
                      <a:endParaRPr lang="zh-CN" sz="1800" u="sng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3</a:t>
                      </a:r>
                      <a:r>
                        <a:rPr 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周</a:t>
                      </a:r>
                      <a:endParaRPr lang="zh-CN" sz="1800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读写-</a:t>
                      </a:r>
                      <a:r>
                        <a:rPr lang="en-US" alt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Unit2 Gender in society</a:t>
                      </a:r>
                      <a:endParaRPr lang="en-US" altLang="zh-CN" sz="1800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 </a:t>
                      </a:r>
                      <a:endParaRPr lang="zh-CN" sz="1800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 dirty="0">
                          <a:latin typeface="Calibri" panose="020F0502020204030204"/>
                          <a:ea typeface="Calibri" panose="020F0502020204030204"/>
                        </a:rPr>
                        <a:t>12</a:t>
                      </a:r>
                      <a:endParaRPr lang="en-US" altLang="zh-CN" sz="1800" dirty="0"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9920"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第</a:t>
                      </a:r>
                      <a:r>
                        <a:rPr lang="zh-CN" sz="1800">
                          <a:latin typeface="Calibri" panose="020F0502020204030204"/>
                          <a:ea typeface="宋体" panose="02010600030101010101" pitchFamily="2" charset="-122"/>
                        </a:rPr>
                        <a:t>三次</a:t>
                      </a:r>
                      <a:endParaRPr lang="zh-CN" sz="1800" u="sng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3</a:t>
                      </a:r>
                      <a:r>
                        <a:rPr 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周</a:t>
                      </a:r>
                      <a:endParaRPr lang="zh-CN" sz="1800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读写-</a:t>
                      </a:r>
                      <a:r>
                        <a:rPr lang="en-US" alt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Unit3 Media and society</a:t>
                      </a:r>
                      <a:endParaRPr lang="en-US" altLang="zh-CN" sz="1800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 </a:t>
                      </a:r>
                      <a:endParaRPr lang="zh-CN" sz="1800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>
                          <a:latin typeface="Calibri" panose="020F0502020204030204"/>
                          <a:ea typeface="Calibri" panose="020F0502020204030204"/>
                        </a:rPr>
                        <a:t>12</a:t>
                      </a:r>
                      <a:endParaRPr lang="en-US" altLang="zh-CN" sz="1800"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9920"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第</a:t>
                      </a:r>
                      <a:r>
                        <a:rPr lang="zh-CN" sz="1800">
                          <a:latin typeface="Calibri" panose="020F0502020204030204"/>
                          <a:ea typeface="宋体" panose="02010600030101010101" pitchFamily="2" charset="-122"/>
                        </a:rPr>
                        <a:t>四次</a:t>
                      </a:r>
                      <a:endParaRPr lang="zh-CN" sz="1800" u="sng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>
                          <a:latin typeface="Calibri" panose="020F0502020204030204"/>
                          <a:ea typeface="Calibri" panose="020F0502020204030204"/>
                        </a:rPr>
                        <a:t>2</a:t>
                      </a:r>
                      <a:r>
                        <a:rPr lang="zh-CN" sz="1800">
                          <a:latin typeface="Calibri" panose="020F0502020204030204"/>
                          <a:ea typeface="宋体" panose="02010600030101010101" pitchFamily="2" charset="-122"/>
                        </a:rPr>
                        <a:t>周</a:t>
                      </a:r>
                      <a:endParaRPr lang="zh-CN" sz="180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sz="1800" dirty="0">
                          <a:latin typeface="Calibri" panose="020F0502020204030204"/>
                          <a:ea typeface="宋体" panose="02010600030101010101" pitchFamily="2" charset="-122"/>
                          <a:sym typeface="+mn-ea"/>
                        </a:rPr>
                        <a:t>读写</a:t>
                      </a:r>
                      <a:r>
                        <a:rPr 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-</a:t>
                      </a:r>
                      <a:r>
                        <a:rPr lang="en-US" alt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A-Unit4 Breaking the rules</a:t>
                      </a:r>
                      <a:endParaRPr lang="en-US" altLang="zh-CN" sz="1800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  <a:p>
                      <a:pPr algn="l">
                        <a:buClrTx/>
                        <a:buSzTx/>
                        <a:buFontTx/>
                      </a:pPr>
                      <a:r>
                        <a:rPr 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 </a:t>
                      </a:r>
                      <a:endParaRPr lang="zh-CN" sz="1800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>
                          <a:latin typeface="Calibri" panose="020F0502020204030204"/>
                          <a:ea typeface="Calibri" panose="020F0502020204030204"/>
                        </a:rPr>
                        <a:t>8</a:t>
                      </a:r>
                      <a:endParaRPr lang="en-US" altLang="zh-CN" sz="1800"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9885">
                <a:tc gridSpan="4">
                  <a:txBody>
                    <a:bodyPr/>
                    <a:lstStyle/>
                    <a:p>
                      <a:pPr marL="6858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 dirty="0">
                          <a:latin typeface="Calibri" panose="020F0502020204030204"/>
                          <a:ea typeface="宋体" panose="02010600030101010101" pitchFamily="2" charset="-122"/>
                        </a:rPr>
                        <a:t>项目式学习</a:t>
                      </a:r>
                      <a:endParaRPr lang="zh-CN" sz="1800" dirty="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350520"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>
                          <a:latin typeface="Calibri" panose="020F0502020204030204"/>
                          <a:ea typeface="宋体" panose="02010600030101010101" pitchFamily="2" charset="-122"/>
                        </a:rPr>
                        <a:t>第一次</a:t>
                      </a:r>
                      <a:endParaRPr lang="zh-CN" sz="1800" u="sng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>
                          <a:latin typeface="Calibri" panose="020F0502020204030204"/>
                          <a:ea typeface="Calibri" panose="020F0502020204030204"/>
                        </a:rPr>
                        <a:t>2</a:t>
                      </a:r>
                      <a:r>
                        <a:rPr lang="zh-CN" sz="1800">
                          <a:latin typeface="Calibri" panose="020F0502020204030204"/>
                          <a:ea typeface="宋体" panose="02010600030101010101" pitchFamily="2" charset="-122"/>
                        </a:rPr>
                        <a:t>周</a:t>
                      </a:r>
                      <a:endParaRPr lang="zh-CN" sz="180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>
                          <a:latin typeface="Calibri" panose="020F0502020204030204"/>
                          <a:ea typeface="Calibri" panose="020F0502020204030204"/>
                        </a:rPr>
                        <a:t>Project 1</a:t>
                      </a:r>
                      <a:endParaRPr lang="en-US" altLang="zh-CN" sz="1800"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>
                          <a:latin typeface="Calibri" panose="020F0502020204030204"/>
                          <a:ea typeface="Calibri" panose="020F0502020204030204"/>
                        </a:rPr>
                        <a:t>8</a:t>
                      </a:r>
                      <a:endParaRPr lang="en-US" altLang="zh-CN" sz="1800"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9885"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8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第</a:t>
                      </a:r>
                      <a:r>
                        <a:rPr lang="zh-CN" sz="1800">
                          <a:latin typeface="Calibri" panose="020F0502020204030204"/>
                          <a:ea typeface="宋体" panose="02010600030101010101" pitchFamily="2" charset="-122"/>
                        </a:rPr>
                        <a:t>二次</a:t>
                      </a:r>
                      <a:endParaRPr lang="zh-CN" sz="1800" u="sng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>
                          <a:latin typeface="Calibri" panose="020F0502020204030204"/>
                          <a:ea typeface="Calibri" panose="020F0502020204030204"/>
                        </a:rPr>
                        <a:t>2</a:t>
                      </a:r>
                      <a:r>
                        <a:rPr lang="zh-CN" sz="1800">
                          <a:latin typeface="Calibri" panose="020F0502020204030204"/>
                          <a:ea typeface="宋体" panose="02010600030101010101" pitchFamily="2" charset="-122"/>
                        </a:rPr>
                        <a:t>周</a:t>
                      </a:r>
                      <a:endParaRPr lang="zh-CN" sz="1800">
                        <a:latin typeface="Calibri" panose="020F05020202040302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just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>
                          <a:latin typeface="Calibri" panose="020F0502020204030204"/>
                          <a:ea typeface="Calibri" panose="020F0502020204030204"/>
                        </a:rPr>
                        <a:t>Project 2</a:t>
                      </a:r>
                      <a:endParaRPr lang="en-US" altLang="zh-CN" sz="1800"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800" dirty="0">
                          <a:latin typeface="Calibri" panose="020F0502020204030204"/>
                          <a:ea typeface="Calibri" panose="020F0502020204030204"/>
                        </a:rPr>
                        <a:t>8</a:t>
                      </a:r>
                      <a:endParaRPr lang="en-US" altLang="zh-CN" sz="1800" dirty="0"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2. </a:t>
            </a:r>
            <a:r>
              <a:rPr lang="zh-CN" altLang="en-US"/>
              <a:t>期末考试安排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考试时间：</a:t>
            </a:r>
            <a:r>
              <a:rPr lang="en-US" altLang="zh-CN" dirty="0"/>
              <a:t>16</a:t>
            </a:r>
            <a:r>
              <a:rPr lang="zh-CN" altLang="en-US" dirty="0"/>
              <a:t>周周日（2025年</a:t>
            </a:r>
            <a:r>
              <a:rPr lang="en-US" altLang="zh-CN" dirty="0"/>
              <a:t>6</a:t>
            </a:r>
            <a:r>
              <a:rPr lang="zh-CN" altLang="en-US" dirty="0"/>
              <a:t>月</a:t>
            </a:r>
            <a:r>
              <a:rPr lang="en-US" altLang="zh-CN" dirty="0"/>
              <a:t>8</a:t>
            </a:r>
            <a:r>
              <a:rPr lang="zh-CN" altLang="en-US" dirty="0"/>
              <a:t>日）下午</a:t>
            </a:r>
            <a:endParaRPr lang="zh-CN" altLang="en-US" dirty="0"/>
          </a:p>
          <a:p>
            <a:r>
              <a:rPr lang="zh-CN" altLang="en-US" dirty="0"/>
              <a:t>考试形式：笔试</a:t>
            </a:r>
            <a:r>
              <a:rPr lang="en-US" altLang="zh-CN" dirty="0"/>
              <a:t> </a:t>
            </a:r>
            <a:r>
              <a:rPr lang="zh-CN" altLang="en-US" dirty="0"/>
              <a:t>闭卷</a:t>
            </a:r>
            <a:endParaRPr lang="zh-CN" altLang="en-US" dirty="0"/>
          </a:p>
          <a:p>
            <a:r>
              <a:rPr lang="zh-CN" altLang="en-US" dirty="0"/>
              <a:t>考试时长：</a:t>
            </a:r>
            <a:r>
              <a:rPr lang="en-US" altLang="zh-CN" dirty="0"/>
              <a:t>120</a:t>
            </a:r>
            <a:r>
              <a:rPr lang="zh-CN" altLang="en-US" dirty="0"/>
              <a:t>分钟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77113" y="3347719"/>
            <a:ext cx="6174476" cy="2393500"/>
          </a:xfrm>
        </p:spPr>
        <p:txBody>
          <a:bodyPr/>
          <a:lstStyle/>
          <a:p>
            <a:r>
              <a:rPr lang="zh-CN" altLang="en-US" dirty="0"/>
              <a:t>必选和自选学习内容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0</a:t>
            </a:r>
            <a:r>
              <a:rPr lang="en-US" altLang="zh-CN" dirty="0"/>
              <a:t>3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0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0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1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0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5971"/>
</p:tagLst>
</file>

<file path=ppt/tags/tag103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20235971"/>
</p:tagLst>
</file>

<file path=ppt/tags/tag104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5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6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7.xml><?xml version="1.0" encoding="utf-8"?>
<p:tagLst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5971"/>
  <p:tag name="KSO_WM_TEMPLATE_CATEGORY" val="custom"/>
  <p:tag name="KSO_WM_TEMPLATE_MASTER_TYPE" val="0"/>
</p:tagLst>
</file>

<file path=ppt/tags/tag10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单击此处&#10;添加文档标题"/>
  <p:tag name="KSO_WM_UNIT_TEXT_TYPE" val="1"/>
</p:tagLst>
</file>

<file path=ppt/tags/tag109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971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VALUE" val="30"/>
</p:tagLst>
</file>

<file path=ppt/tags/tag11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0.xml><?xml version="1.0" encoding="utf-8"?>
<p:tagLst xmlns:p="http://schemas.openxmlformats.org/presentationml/2006/main">
  <p:tag name="KSO_WM_SLIDE_TYPE" val="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THUMBS_INDEX" val="1、9"/>
  <p:tag name="KSO_WM_BEAUTIFY_FLAG" val="#wm#"/>
  <p:tag name="KSO_WM_TEMPLATE_INDEX" val="20235971"/>
  <p:tag name="KSO_WM_TEMPLATE_CATEGORY" val="custom"/>
  <p:tag name="KSO_WM_SLIDE_INDEX" val="1"/>
  <p:tag name="KSO_WM_SLIDE_ID" val="custom20235971_1"/>
  <p:tag name="KSO_WM_TEMPLATE_MASTER_TYPE" val="0"/>
  <p:tag name="KSO_WM_SLIDE_LAYOUT" val="a_f"/>
  <p:tag name="KSO_WM_SLIDE_LAYOUT_CNT" val="1_2"/>
</p:tagLst>
</file>

<file path=ppt/tags/tag11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SCONTENTSTITLE" val="1"/>
  <p:tag name="KSO_WM_DIAGRAM_GROUP_CODE" val="l1-1"/>
  <p:tag name="KSO_WM_DIAGRAM_COLOR_TRICK" val="1"/>
  <p:tag name="KSO_WM_DIAGRAM_COLOR_TEXT_CAN_REMOVE" val="n"/>
  <p:tag name="KSO_WM_UNIT_ID" val="custom20235971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TEXT_FILL_FORE_SCHEMECOLOR_INDEX" val="15"/>
  <p:tag name="KSO_WM_UNIT_TEXT_FILL_TYPE" val="1"/>
  <p:tag name="KSO_WM_UNIT_USESOURCEFORMAT_APPLY" val="0"/>
</p:tagLst>
</file>

<file path=ppt/tags/tag112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DIAGRAM_GROUP_CODE" val="l1-1"/>
  <p:tag name="KSO_WM_DIAGRAM_COLOR_TRICK" val="1"/>
  <p:tag name="KSO_WM_DIAGRAM_COLOR_TEXT_CAN_REMOVE" val="n"/>
  <p:tag name="KSO_WM_UNIT_ID" val="custom20235971_6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FILL_FORE_SCHEMECOLOR_INDEX" val="4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13.xml><?xml version="1.0" encoding="utf-8"?>
<p:tagLst xmlns:p="http://schemas.openxmlformats.org/presentationml/2006/main">
  <p:tag name="KSO_WM_UNIT_TYPE" val="l_h_i"/>
  <p:tag name="KSO_WM_UNIT_INDEX" val="1_1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2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14.xml><?xml version="1.0" encoding="utf-8"?>
<p:tagLst xmlns:p="http://schemas.openxmlformats.org/presentationml/2006/main">
  <p:tag name="KSO_WM_UNIT_TYPE" val="l_h_f"/>
  <p:tag name="KSO_WM_UNIT_INDEX" val="1_1_1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6*l_h_f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FILL_FORE_SCHEMECOLOR_INDEX" val="3"/>
  <p:tag name="KSO_WM_UNIT_TEXT_FILL_TYPE" val="1"/>
  <p:tag name="KSO_WM_UNIT_USESOURCEFORMAT_APPLY" val="1"/>
</p:tagLst>
</file>

<file path=ppt/tags/tag115.xml><?xml version="1.0" encoding="utf-8"?>
<p:tagLst xmlns:p="http://schemas.openxmlformats.org/presentationml/2006/main">
  <p:tag name="KSO_WM_UNIT_TYPE" val="l_h_i"/>
  <p:tag name="KSO_WM_UNIT_SUBTYPE" val="d"/>
  <p:tag name="KSO_WM_UNIT_INDEX" val="1_1_3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1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16.xml><?xml version="1.0" encoding="utf-8"?>
<p:tagLst xmlns:p="http://schemas.openxmlformats.org/presentationml/2006/main">
  <p:tag name="KSO_WM_UNIT_TYPE" val="l_h_i"/>
  <p:tag name="KSO_WM_UNIT_INDEX" val="1_2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2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17.xml><?xml version="1.0" encoding="utf-8"?>
<p:tagLst xmlns:p="http://schemas.openxmlformats.org/presentationml/2006/main">
  <p:tag name="KSO_WM_UNIT_TYPE" val="l_h_f"/>
  <p:tag name="KSO_WM_UNIT_INDEX" val="1_2_1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6*l_h_f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FILL_FORE_SCHEMECOLOR_INDEX" val="3"/>
  <p:tag name="KSO_WM_UNIT_TEXT_FILL_TYPE" val="1"/>
  <p:tag name="KSO_WM_UNIT_USESOURCEFORMAT_APPLY" val="1"/>
</p:tagLst>
</file>

<file path=ppt/tags/tag118.xml><?xml version="1.0" encoding="utf-8"?>
<p:tagLst xmlns:p="http://schemas.openxmlformats.org/presentationml/2006/main">
  <p:tag name="KSO_WM_UNIT_TYPE" val="l_h_i"/>
  <p:tag name="KSO_WM_UNIT_SUBTYPE" val="d"/>
  <p:tag name="KSO_WM_UNIT_INDEX" val="1_2_3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2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19.xml><?xml version="1.0" encoding="utf-8"?>
<p:tagLst xmlns:p="http://schemas.openxmlformats.org/presentationml/2006/main">
  <p:tag name="KSO_WM_UNIT_TYPE" val="l_h_i"/>
  <p:tag name="KSO_WM_UNIT_INDEX" val="1_3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2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2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0.xml><?xml version="1.0" encoding="utf-8"?>
<p:tagLst xmlns:p="http://schemas.openxmlformats.org/presentationml/2006/main">
  <p:tag name="KSO_WM_UNIT_TYPE" val="l_h_f"/>
  <p:tag name="KSO_WM_UNIT_INDEX" val="1_3_1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6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FILL_FORE_SCHEMECOLOR_INDEX" val="3"/>
  <p:tag name="KSO_WM_UNIT_TEXT_FILL_TYPE" val="1"/>
  <p:tag name="KSO_WM_UNIT_USESOURCEFORMAT_APPLY" val="1"/>
</p:tagLst>
</file>

<file path=ppt/tags/tag121.xml><?xml version="1.0" encoding="utf-8"?>
<p:tagLst xmlns:p="http://schemas.openxmlformats.org/presentationml/2006/main">
  <p:tag name="KSO_WM_UNIT_TYPE" val="l_h_i"/>
  <p:tag name="KSO_WM_UNIT_SUBTYPE" val="d"/>
  <p:tag name="KSO_WM_UNIT_INDEX" val="1_3_3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3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22.xml><?xml version="1.0" encoding="utf-8"?>
<p:tagLst xmlns:p="http://schemas.openxmlformats.org/presentationml/2006/main">
  <p:tag name="KSO_WM_UNIT_TYPE" val="l_h_i"/>
  <p:tag name="KSO_WM_UNIT_INDEX" val="1_3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2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23.xml><?xml version="1.0" encoding="utf-8"?>
<p:tagLst xmlns:p="http://schemas.openxmlformats.org/presentationml/2006/main">
  <p:tag name="KSO_WM_UNIT_TYPE" val="l_h_f"/>
  <p:tag name="KSO_WM_UNIT_INDEX" val="1_3_1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6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FILL_FORE_SCHEMECOLOR_INDEX" val="3"/>
  <p:tag name="KSO_WM_UNIT_TEXT_FILL_TYPE" val="1"/>
  <p:tag name="KSO_WM_UNIT_USESOURCEFORMAT_APPLY" val="1"/>
</p:tagLst>
</file>

<file path=ppt/tags/tag124.xml><?xml version="1.0" encoding="utf-8"?>
<p:tagLst xmlns:p="http://schemas.openxmlformats.org/presentationml/2006/main">
  <p:tag name="KSO_WM_UNIT_TYPE" val="l_h_i"/>
  <p:tag name="KSO_WM_UNIT_SUBTYPE" val="d"/>
  <p:tag name="KSO_WM_UNIT_INDEX" val="1_3_3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3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25.xml><?xml version="1.0" encoding="utf-8"?>
<p:tagLst xmlns:p="http://schemas.openxmlformats.org/presentationml/2006/main">
  <p:tag name="KSO_WM_UNIT_TYPE" val="l_h_i"/>
  <p:tag name="KSO_WM_UNIT_INDEX" val="1_3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2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26.xml><?xml version="1.0" encoding="utf-8"?>
<p:tagLst xmlns:p="http://schemas.openxmlformats.org/presentationml/2006/main">
  <p:tag name="KSO_WM_UNIT_TYPE" val="l_h_f"/>
  <p:tag name="KSO_WM_UNIT_INDEX" val="1_3_1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6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FILL_FORE_SCHEMECOLOR_INDEX" val="3"/>
  <p:tag name="KSO_WM_UNIT_TEXT_FILL_TYPE" val="1"/>
  <p:tag name="KSO_WM_UNIT_USESOURCEFORMAT_APPLY" val="1"/>
</p:tagLst>
</file>

<file path=ppt/tags/tag127.xml><?xml version="1.0" encoding="utf-8"?>
<p:tagLst xmlns:p="http://schemas.openxmlformats.org/presentationml/2006/main">
  <p:tag name="KSO_WM_UNIT_TYPE" val="l_h_i"/>
  <p:tag name="KSO_WM_UNIT_SUBTYPE" val="d"/>
  <p:tag name="KSO_WM_UNIT_INDEX" val="1_3_3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3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28.xml><?xml version="1.0" encoding="utf-8"?>
<p:tagLst xmlns:p="http://schemas.openxmlformats.org/presentationml/2006/main">
  <p:tag name="KSO_WM_UNIT_TYPE" val="l_h_i"/>
  <p:tag name="KSO_WM_UNIT_INDEX" val="1_1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2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29.xml><?xml version="1.0" encoding="utf-8"?>
<p:tagLst xmlns:p="http://schemas.openxmlformats.org/presentationml/2006/main">
  <p:tag name="KSO_WM_UNIT_TYPE" val="l_h_f"/>
  <p:tag name="KSO_WM_UNIT_INDEX" val="1_1_1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6*l_h_f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FILL_FORE_SCHEMECOLOR_INDEX" val="3"/>
  <p:tag name="KSO_WM_UNIT_TEXT_FILL_TYPE" val="1"/>
  <p:tag name="KSO_WM_UNIT_USESOURCEFORMAT_APPLY" val="1"/>
</p:tagLst>
</file>

<file path=ppt/tags/tag13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0.xml><?xml version="1.0" encoding="utf-8"?>
<p:tagLst xmlns:p="http://schemas.openxmlformats.org/presentationml/2006/main">
  <p:tag name="KSO_WM_UNIT_TYPE" val="l_h_i"/>
  <p:tag name="KSO_WM_UNIT_SUBTYPE" val="d"/>
  <p:tag name="KSO_WM_UNIT_INDEX" val="1_1_3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1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31.xml><?xml version="1.0" encoding="utf-8"?>
<p:tagLst xmlns:p="http://schemas.openxmlformats.org/presentationml/2006/main">
  <p:tag name="KSO_WM_UNIT_TYPE" val="l_h_i"/>
  <p:tag name="KSO_WM_UNIT_INDEX" val="1_2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2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32.xml><?xml version="1.0" encoding="utf-8"?>
<p:tagLst xmlns:p="http://schemas.openxmlformats.org/presentationml/2006/main">
  <p:tag name="KSO_WM_UNIT_TYPE" val="l_h_f"/>
  <p:tag name="KSO_WM_UNIT_INDEX" val="1_2_1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6*l_h_f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FILL_FORE_SCHEMECOLOR_INDEX" val="3"/>
  <p:tag name="KSO_WM_UNIT_TEXT_FILL_TYPE" val="1"/>
  <p:tag name="KSO_WM_UNIT_USESOURCEFORMAT_APPLY" val="1"/>
</p:tagLst>
</file>

<file path=ppt/tags/tag133.xml><?xml version="1.0" encoding="utf-8"?>
<p:tagLst xmlns:p="http://schemas.openxmlformats.org/presentationml/2006/main">
  <p:tag name="KSO_WM_UNIT_TYPE" val="l_h_i"/>
  <p:tag name="KSO_WM_UNIT_SUBTYPE" val="d"/>
  <p:tag name="KSO_WM_UNIT_INDEX" val="1_2_3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2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34.xml><?xml version="1.0" encoding="utf-8"?>
<p:tagLst xmlns:p="http://schemas.openxmlformats.org/presentationml/2006/main">
  <p:tag name="KSO_WM_UNIT_TYPE" val="l_h_i"/>
  <p:tag name="KSO_WM_UNIT_INDEX" val="1_3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2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35.xml><?xml version="1.0" encoding="utf-8"?>
<p:tagLst xmlns:p="http://schemas.openxmlformats.org/presentationml/2006/main">
  <p:tag name="KSO_WM_UNIT_TYPE" val="l_h_f"/>
  <p:tag name="KSO_WM_UNIT_INDEX" val="1_3_1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6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FILL_FORE_SCHEMECOLOR_INDEX" val="3"/>
  <p:tag name="KSO_WM_UNIT_TEXT_FILL_TYPE" val="1"/>
  <p:tag name="KSO_WM_UNIT_USESOURCEFORMAT_APPLY" val="1"/>
</p:tagLst>
</file>

<file path=ppt/tags/tag136.xml><?xml version="1.0" encoding="utf-8"?>
<p:tagLst xmlns:p="http://schemas.openxmlformats.org/presentationml/2006/main">
  <p:tag name="KSO_WM_UNIT_TYPE" val="l_h_i"/>
  <p:tag name="KSO_WM_UNIT_SUBTYPE" val="d"/>
  <p:tag name="KSO_WM_UNIT_INDEX" val="1_3_3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3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37.xml><?xml version="1.0" encoding="utf-8"?>
<p:tagLst xmlns:p="http://schemas.openxmlformats.org/presentationml/2006/main">
  <p:tag name="KSO_WM_UNIT_TYPE" val="l_h_i"/>
  <p:tag name="KSO_WM_UNIT_INDEX" val="1_3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2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38.xml><?xml version="1.0" encoding="utf-8"?>
<p:tagLst xmlns:p="http://schemas.openxmlformats.org/presentationml/2006/main">
  <p:tag name="KSO_WM_UNIT_TYPE" val="l_h_f"/>
  <p:tag name="KSO_WM_UNIT_INDEX" val="1_3_1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6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FILL_FORE_SCHEMECOLOR_INDEX" val="3"/>
  <p:tag name="KSO_WM_UNIT_TEXT_FILL_TYPE" val="1"/>
  <p:tag name="KSO_WM_UNIT_USESOURCEFORMAT_APPLY" val="1"/>
</p:tagLst>
</file>

<file path=ppt/tags/tag139.xml><?xml version="1.0" encoding="utf-8"?>
<p:tagLst xmlns:p="http://schemas.openxmlformats.org/presentationml/2006/main">
  <p:tag name="KSO_WM_UNIT_TYPE" val="l_h_i"/>
  <p:tag name="KSO_WM_UNIT_SUBTYPE" val="d"/>
  <p:tag name="KSO_WM_UNIT_INDEX" val="1_3_3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6*l_h_i*1_3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937007874,&quot;top&quot;:171.98295244832678,&quot;width&quot;:827.804330708661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0.xml><?xml version="1.0" encoding="utf-8"?>
<p:tagLst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6"/>
  <p:tag name="KSO_WM_DIAGRAM_GROUP_CODE" val="l1-1"/>
  <p:tag name="KSO_WM_BEAUTIFY_FLAG" val="#wm#"/>
  <p:tag name="KSO_WM_TEMPLATE_INDEX" val="20235971"/>
  <p:tag name="KSO_WM_TEMPLATE_CATEGORY" val="custom"/>
  <p:tag name="KSO_WM_SLIDE_INDEX" val="6"/>
  <p:tag name="KSO_WM_SLIDE_ID" val="custom20235971_6"/>
  <p:tag name="KSO_WM_TEMPLATE_MASTER_TYPE" val="0"/>
  <p:tag name="KSO_WM_SLIDE_LAYOUT" val="a_l"/>
  <p:tag name="KSO_WM_SLIDE_LAYOUT_CNT" val="1_1"/>
  <p:tag name="KSO_WM_SLIDE_DIAGTYPE" val="l"/>
</p:tagLst>
</file>

<file path=ppt/tags/tag14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添加章节标题"/>
  <p:tag name="KSO_WM_UNIT_TEXT_TYPE" val="1"/>
</p:tagLst>
</file>

<file path=ppt/tags/tag142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7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</p:tagLst>
</file>

<file path=ppt/tags/tag143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71"/>
  <p:tag name="KSO_WM_TEMPLATE_CATEGORY" val="custom"/>
  <p:tag name="KSO_WM_SLIDE_INDEX" val="7"/>
  <p:tag name="KSO_WM_SLIDE_ID" val="custom20235971_7"/>
  <p:tag name="KSO_WM_TEMPLATE_MASTER_TYPE" val="0"/>
  <p:tag name="KSO_WM_SLIDE_LAYOUT" val="a_e"/>
  <p:tag name="KSO_WM_SLIDE_LAYOUT_CNT" val="1_1"/>
</p:tagLst>
</file>

<file path=ppt/tags/tag144.xml><?xml version="1.0" encoding="utf-8"?>
<p:tagLst xmlns:p="http://schemas.openxmlformats.org/presentationml/2006/main">
  <p:tag name="KSO_WM_BEAUTIFY_FLAG" val="#wm#"/>
  <p:tag name="KSO_WM_TEMPLATE_CATEGORY" val="custom"/>
  <p:tag name="KSO_WM_TEMPLATE_INDEX" val="20235971"/>
</p:tagLst>
</file>

<file path=ppt/tags/tag145.xml><?xml version="1.0" encoding="utf-8"?>
<p:tagLst xmlns:p="http://schemas.openxmlformats.org/presentationml/2006/main">
  <p:tag name="KSO_WM_BEAUTIFY_FLAG" val="#wm#"/>
  <p:tag name="KSO_WM_TEMPLATE_CATEGORY" val="custom"/>
  <p:tag name="KSO_WM_TEMPLATE_INDEX" val="20235971"/>
</p:tagLst>
</file>

<file path=ppt/tags/tag14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添加章节标题"/>
  <p:tag name="KSO_WM_UNIT_TEXT_TYPE" val="1"/>
</p:tagLst>
</file>

<file path=ppt/tags/tag147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7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</p:tagLst>
</file>

<file path=ppt/tags/tag148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71"/>
  <p:tag name="KSO_WM_TEMPLATE_CATEGORY" val="custom"/>
  <p:tag name="KSO_WM_SLIDE_INDEX" val="7"/>
  <p:tag name="KSO_WM_SLIDE_ID" val="custom20235971_7"/>
  <p:tag name="KSO_WM_TEMPLATE_MASTER_TYPE" val="0"/>
  <p:tag name="KSO_WM_SLIDE_LAYOUT" val="a_e"/>
  <p:tag name="KSO_WM_SLIDE_LAYOUT_CNT" val="1_1"/>
</p:tagLst>
</file>

<file path=ppt/tags/tag149.xml><?xml version="1.0" encoding="utf-8"?>
<p:tagLst xmlns:p="http://schemas.openxmlformats.org/presentationml/2006/main">
  <p:tag name="KSO_WM_BEAUTIFY_FLAG" val="#wm#"/>
  <p:tag name="KSO_WM_TEMPLATE_CATEGORY" val="custom"/>
  <p:tag name="KSO_WM_TEMPLATE_INDEX" val="20235971"/>
</p:tagLst>
</file>

<file path=ppt/tags/tag1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50.xml><?xml version="1.0" encoding="utf-8"?>
<p:tagLst xmlns:p="http://schemas.openxmlformats.org/presentationml/2006/main">
  <p:tag name="KSO_WM_BEAUTIFY_FLAG" val="#wm#"/>
  <p:tag name="KSO_WM_TEMPLATE_CATEGORY" val="custom"/>
  <p:tag name="KSO_WM_TEMPLATE_INDEX" val="20235971"/>
</p:tagLst>
</file>

<file path=ppt/tags/tag15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添加章节标题"/>
  <p:tag name="KSO_WM_UNIT_TEXT_TYPE" val="1"/>
</p:tagLst>
</file>

<file path=ppt/tags/tag152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7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</p:tagLst>
</file>

<file path=ppt/tags/tag153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71"/>
  <p:tag name="KSO_WM_TEMPLATE_CATEGORY" val="custom"/>
  <p:tag name="KSO_WM_SLIDE_INDEX" val="7"/>
  <p:tag name="KSO_WM_SLIDE_ID" val="custom20235971_7"/>
  <p:tag name="KSO_WM_TEMPLATE_MASTER_TYPE" val="0"/>
  <p:tag name="KSO_WM_SLIDE_LAYOUT" val="a_e"/>
  <p:tag name="KSO_WM_SLIDE_LAYOUT_CNT" val="1_1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35971"/>
  <p:tag name="KSO_WM_SLIDE_ID" val="diagram20233233_1"/>
  <p:tag name="KSO_WM_TEMPLATE_SUBCATEGORY" val="0"/>
  <p:tag name="KSO_WM_TEMPLATE_MASTER_TYPE" val="0"/>
  <p:tag name="KSO_WM_TEMPLATE_COLOR_TYPE" val="0"/>
  <p:tag name="KSO_WM_SLIDE_ITEM_CNT" val="2"/>
  <p:tag name="KSO_WM_SLIDE_INDEX" val="1"/>
  <p:tag name="KSO_WM_DIAGRAM_GROUP_CODE" val="l1-1"/>
  <p:tag name="KSO_WM_SLIDE_DIAGTYPE" val="l"/>
  <p:tag name="KSO_WM_TAG_VERSION" val="3.0"/>
  <p:tag name="KSO_WM_SLIDE_LAYOUT" val="a_l"/>
  <p:tag name="KSO_WM_SLIDE_LAYOUT_CNT" val="1_1"/>
  <p:tag name="KSO_WM_SLIDE_TYPE" val="text"/>
  <p:tag name="KSO_WM_SLIDE_SUBTYPE" val="diag"/>
  <p:tag name="KSO_WM_SLIDE_SIZE" val="850.394*348.539"/>
  <p:tag name="KSO_WM_SLIDE_POSITION" val="54.7501*124.973"/>
</p:tagLst>
</file>

<file path=ppt/tags/tag15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添加章节标题"/>
  <p:tag name="KSO_WM_UNIT_TEXT_TYPE" val="1"/>
</p:tagLst>
</file>

<file path=ppt/tags/tag156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7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</p:tagLst>
</file>

<file path=ppt/tags/tag157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71"/>
  <p:tag name="KSO_WM_TEMPLATE_CATEGORY" val="custom"/>
  <p:tag name="KSO_WM_SLIDE_INDEX" val="7"/>
  <p:tag name="KSO_WM_SLIDE_ID" val="custom20235971_7"/>
  <p:tag name="KSO_WM_TEMPLATE_MASTER_TYPE" val="0"/>
  <p:tag name="KSO_WM_SLIDE_LAYOUT" val="a_e"/>
  <p:tag name="KSO_WM_SLIDE_LAYOUT_CNT" val="1_1"/>
</p:tagLst>
</file>

<file path=ppt/tags/tag15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3251_1*a*1"/>
  <p:tag name="KSO_WM_TEMPLATE_CATEGORY" val="diagram"/>
  <p:tag name="KSO_WM_TEMPLATE_INDEX" val="20233251"/>
  <p:tag name="KSO_WM_UNIT_LAYERLEVEL" val="1"/>
  <p:tag name="KSO_WM_TAG_VERSION" val="3.0"/>
  <p:tag name="KSO_WM_BEAUTIFY_FLAG" val="#wm#"/>
  <p:tag name="KSO_WM_UNIT_VALUE" val="30"/>
  <p:tag name="KSO_WM_UNIT_TEXT_TYPE" val="1"/>
  <p:tag name="KSO_WM_UNIT_PRESET_TEXT" val="单击此处添加标题"/>
  <p:tag name="KSO_WM_UNIT_TEXT_FILL_FORE_SCHEMECOLOR_INDEX" val="15"/>
  <p:tag name="KSO_WM_UNIT_TEXT_FILL_TYPE" val="1"/>
  <p:tag name="KSO_WM_UNIT_USESOURCEFORMAT_APPLY" val="0"/>
</p:tagLst>
</file>

<file path=ppt/tags/tag159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4975_4*l_h_i*1_1_1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COLOR_MATCH_VALUE" val="{&quot;shape&quot;:{&quot;fill&quot;:{&quot;solid&quot;:{&quot;brightness&quot;:0,&quot;colorType&quot;:2,&quot;rgb&quot;:&quot;#ffffff&quot;,&quot;transparency&quot;:0.800000011920929},&quot;type&quot;:1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DIAGRAM_USE_COLOR_VALUE" val="{&quot;color_scheme&quot;:1,&quot;color_type&quot;:1,&quot;theme_color_indexes&quot;:[5,6,5,6,5,6]}"/>
</p:tagLst>
</file>

<file path=ppt/tags/tag1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0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2"/>
  <p:tag name="KSO_WM_UNIT_ID" val="diagram20234975_4*l_h_i*1_1_2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UNIT_TEXT_FILL_TYPE" val="1"/>
  <p:tag name="KSO_WM_DIAGRAM_MAX_ITEMCNT" val="6"/>
  <p:tag name="KSO_WM_DIAGRAM_MIN_ITEMCNT" val="2"/>
  <p:tag name="KSO_WM_DIAGRAM_COLOR_MATCH_VALUE" val="{&quot;shape&quot;:{&quot;fill&quot;:{&quot;gradient&quot;:[{&quot;brightness&quot;:0,&quot;colorType&quot;:1,&quot;foreColorIndex&quot;:5,&quot;pos&quot;:0.17000000178813934,&quot;transparency&quot;:0},{&quot;brightness&quot;:0.4000000059604645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5,6,5,6,5,6]}"/>
</p:tagLst>
</file>

<file path=ppt/tags/tag161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4975_4*l_h_f*1_1_1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4"/>
  <p:tag name="KSO_WM_UNIT_PRESET_TEXT" val="单击此处添加目录项标题内容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162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4975_4*l_h_i*1_2_1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COLOR_MATCH_VALUE" val="{&quot;shape&quot;:{&quot;fill&quot;:{&quot;solid&quot;:{&quot;brightness&quot;:0,&quot;colorType&quot;:2,&quot;rgb&quot;:&quot;#ffffff&quot;,&quot;transparency&quot;:0.800000011920929},&quot;type&quot;:1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DIAGRAM_USE_COLOR_VALUE" val="{&quot;color_scheme&quot;:1,&quot;color_type&quot;:1,&quot;theme_color_indexes&quot;:[5,6,5,6,5,6]}"/>
</p:tagLst>
</file>

<file path=ppt/tags/tag163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4975_4*l_h_f*1_2_1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目录项标题内容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164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2"/>
  <p:tag name="KSO_WM_UNIT_ID" val="diagram20234975_4*l_h_i*1_2_2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UNIT_TEXT_FILL_TYPE" val="1"/>
  <p:tag name="KSO_WM_DIAGRAM_MAX_ITEMCNT" val="6"/>
  <p:tag name="KSO_WM_DIAGRAM_MIN_ITEMCNT" val="2"/>
  <p:tag name="KSO_WM_DIAGRAM_COLOR_MATCH_VALUE" val="{&quot;shape&quot;:{&quot;fill&quot;:{&quot;gradient&quot;:[{&quot;brightness&quot;:0,&quot;colorType&quot;:1,&quot;foreColorIndex&quot;:5,&quot;pos&quot;:0.17000000178813934,&quot;transparency&quot;:0},{&quot;brightness&quot;:0.4000000059604645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5,6,5,6,5,6]}"/>
</p:tagLst>
</file>

<file path=ppt/tags/tag165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4975_4*l_h_i*1_3_1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COLOR_MATCH_VALUE" val="{&quot;shape&quot;:{&quot;fill&quot;:{&quot;solid&quot;:{&quot;brightness&quot;:0,&quot;colorType&quot;:2,&quot;rgb&quot;:&quot;#ffffff&quot;,&quot;transparency&quot;:0.800000011920929},&quot;type&quot;:1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DIAGRAM_USE_COLOR_VALUE" val="{&quot;color_scheme&quot;:1,&quot;color_type&quot;:1,&quot;theme_color_indexes&quot;:[5,6,5,6,5,6]}"/>
</p:tagLst>
</file>

<file path=ppt/tags/tag166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4975_4*l_h_f*1_3_1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目录项标题内容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167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2"/>
  <p:tag name="KSO_WM_UNIT_ID" val="diagram20234975_4*l_h_i*1_3_2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UNIT_TEXT_FILL_TYPE" val="1"/>
  <p:tag name="KSO_WM_DIAGRAM_MAX_ITEMCNT" val="6"/>
  <p:tag name="KSO_WM_DIAGRAM_MIN_ITEMCNT" val="2"/>
  <p:tag name="KSO_WM_DIAGRAM_COLOR_MATCH_VALUE" val="{&quot;shape&quot;:{&quot;fill&quot;:{&quot;gradient&quot;:[{&quot;brightness&quot;:0,&quot;colorType&quot;:1,&quot;foreColorIndex&quot;:5,&quot;pos&quot;:0.17000000178813934,&quot;transparency&quot;:0},{&quot;brightness&quot;:0.4000000059604645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5,6,5,6,5,6]}"/>
</p:tagLst>
</file>

<file path=ppt/tags/tag168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4975_4*l_h_i*1_4_1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COLOR_MATCH_VALUE" val="{&quot;shape&quot;:{&quot;fill&quot;:{&quot;solid&quot;:{&quot;brightness&quot;:0,&quot;colorType&quot;:2,&quot;rgb&quot;:&quot;#ffffff&quot;,&quot;transparency&quot;:0.800000011920929},&quot;type&quot;:1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DIAGRAM_USE_COLOR_VALUE" val="{&quot;color_scheme&quot;:1,&quot;color_type&quot;:1,&quot;theme_color_indexes&quot;:[5,6,5,6,5,6]}"/>
</p:tagLst>
</file>

<file path=ppt/tags/tag169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4975_4*l_h_f*1_4_1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目录项标题内容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17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0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2"/>
  <p:tag name="KSO_WM_UNIT_ID" val="diagram20234975_4*l_h_i*1_4_2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UNIT_TEXT_FILL_TYPE" val="1"/>
  <p:tag name="KSO_WM_DIAGRAM_MAX_ITEMCNT" val="6"/>
  <p:tag name="KSO_WM_DIAGRAM_MIN_ITEMCNT" val="2"/>
  <p:tag name="KSO_WM_DIAGRAM_COLOR_MATCH_VALUE" val="{&quot;shape&quot;:{&quot;fill&quot;:{&quot;gradient&quot;:[{&quot;brightness&quot;:0,&quot;colorType&quot;:1,&quot;foreColorIndex&quot;:5,&quot;pos&quot;:0.17000000178813934,&quot;transparency&quot;:0},{&quot;brightness&quot;:0.4000000059604645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5,6,5,6,5,6]}"/>
</p:tagLst>
</file>

<file path=ppt/tags/tag171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1"/>
  <p:tag name="KSO_WM_UNIT_ID" val="diagram20234975_4*l_h_i*1_5_1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COLOR_MATCH_VALUE" val="{&quot;shape&quot;:{&quot;fill&quot;:{&quot;solid&quot;:{&quot;brightness&quot;:0,&quot;colorType&quot;:2,&quot;rgb&quot;:&quot;#ffffff&quot;,&quot;transparency&quot;:0.800000011920929},&quot;type&quot;:1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DIAGRAM_USE_COLOR_VALUE" val="{&quot;color_scheme&quot;:1,&quot;color_type&quot;:1,&quot;theme_color_indexes&quot;:[5,6,5,6,5,6]}"/>
</p:tagLst>
</file>

<file path=ppt/tags/tag172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diagram20234975_4*l_h_f*1_5_1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目录项标题内容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173.xml><?xml version="1.0" encoding="utf-8"?>
<p:tagLst xmlns:p="http://schemas.openxmlformats.org/presentationml/2006/main">
  <p:tag name="KSO_WM_DIAGRAM_VIRTUALLY_FRAME" val="{&quot;height&quot;:363.37496368167905,&quot;left&quot;:49.34999999999995,&quot;top&quot;:122.57503631832097,&quot;width&quot;:845.6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2"/>
  <p:tag name="KSO_WM_UNIT_ID" val="diagram20234975_4*l_h_i*1_5_2"/>
  <p:tag name="KSO_WM_TEMPLATE_CATEGORY" val="diagram"/>
  <p:tag name="KSO_WM_TEMPLATE_INDEX" val="20234975"/>
  <p:tag name="KSO_WM_UNIT_LAYERLEVEL" val="1_1_1"/>
  <p:tag name="KSO_WM_TAG_VERSION" val="3.0"/>
  <p:tag name="KSO_WM_BEAUTIFY_FLAG" val="#wm#"/>
  <p:tag name="KSO_WM_UNIT_TEXT_FILL_TYPE" val="1"/>
  <p:tag name="KSO_WM_DIAGRAM_MAX_ITEMCNT" val="6"/>
  <p:tag name="KSO_WM_DIAGRAM_MIN_ITEMCNT" val="2"/>
  <p:tag name="KSO_WM_DIAGRAM_COLOR_MATCH_VALUE" val="{&quot;shape&quot;:{&quot;fill&quot;:{&quot;gradient&quot;:[{&quot;brightness&quot;:0,&quot;colorType&quot;:1,&quot;foreColorIndex&quot;:5,&quot;pos&quot;:0.17000000178813934,&quot;transparency&quot;:0},{&quot;brightness&quot;:0.4000000059604645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5,6,5,6,5,6]}"/>
</p:tagLst>
</file>

<file path=ppt/tags/tag174.xml><?xml version="1.0" encoding="utf-8"?>
<p:tagLst xmlns:p="http://schemas.openxmlformats.org/presentationml/2006/main">
  <p:tag name="KSO_WM_SLIDE_ID" val="diagram20233251_1"/>
  <p:tag name="KSO_WM_TEMPLATE_SUBCATEGORY" val="0"/>
  <p:tag name="KSO_WM_TEMPLATE_MASTER_TYPE" val="0"/>
  <p:tag name="KSO_WM_TEMPLATE_COLOR_TYPE" val="0"/>
  <p:tag name="KSO_WM_SLIDE_ITEM_CNT" val="6"/>
  <p:tag name="KSO_WM_SLIDE_INDEX" val="1"/>
  <p:tag name="KSO_WM_TAG_VERSION" val="3.0"/>
  <p:tag name="KSO_WM_BEAUTIFY_FLAG" val="#wm#"/>
  <p:tag name="KSO_WM_TEMPLATE_CATEGORY" val="custom"/>
  <p:tag name="KSO_WM_TEMPLATE_INDEX" val="20235971"/>
  <p:tag name="KSO_WM_SLIDE_TYPE" val="text"/>
  <p:tag name="KSO_WM_SLIDE_SUBTYPE" val="diag"/>
  <p:tag name="KSO_WM_SLIDE_SIZE" val="850.4*371.123"/>
  <p:tag name="KSO_WM_SLIDE_POSITION" val="54.8*120.209"/>
  <p:tag name="KSO_WM_SLIDE_LAYOUT" val="a_l"/>
  <p:tag name="KSO_WM_SLIDE_LAYOUT_CNT" val="1_1"/>
  <p:tag name="KSO_WM_SPECIAL_SOURCE" val="bdnull"/>
  <p:tag name="KSO_WM_DIAGRAM_GROUP_CODE" val="l1-1"/>
  <p:tag name="KSO_WM_SLIDE_DIAGTYPE" val="l"/>
  <p:tag name="RESOURCE_RECORD_KEY" val="{&quot;65&quot;:[20235971],&quot;70&quot;:[3332215]}"/>
</p:tagLst>
</file>

<file path=ppt/tags/tag17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添加章节标题"/>
  <p:tag name="KSO_WM_UNIT_TEXT_TYPE" val="1"/>
</p:tagLst>
</file>

<file path=ppt/tags/tag176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7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</p:tagLst>
</file>

<file path=ppt/tags/tag177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3201"/>
  <p:tag name="KSO_WM_TEMPLATE_CATEGORY" val="diagram"/>
  <p:tag name="KSO_WM_SLIDE_INDEX" val="7"/>
  <p:tag name="KSO_WM_SLIDE_ID" val="custom20235971_7"/>
  <p:tag name="KSO_WM_TEMPLATE_MASTER_TYPE" val="0"/>
  <p:tag name="KSO_WM_SLIDE_LAYOUT" val="a_e"/>
  <p:tag name="KSO_WM_SLIDE_LAYOUT_CNT" val="1_1"/>
</p:tagLst>
</file>

<file path=ppt/tags/tag178.xml><?xml version="1.0" encoding="utf-8"?>
<p:tagLst xmlns:p="http://schemas.openxmlformats.org/presentationml/2006/main">
  <p:tag name="TABLE_ENDDRAG_ORIGIN_RECT" val="892*482"/>
  <p:tag name="TABLE_ENDDRAG_RECT" val="33*32*892*482"/>
</p:tagLst>
</file>

<file path=ppt/tags/tag179.xml><?xml version="1.0" encoding="utf-8"?>
<p:tagLst xmlns:p="http://schemas.openxmlformats.org/presentationml/2006/main">
  <p:tag name="KSO_WM_BEAUTIFY_FLAG" val="#wm#"/>
  <p:tag name="KSO_WM_TEMPLATE_CATEGORY" val="diagram"/>
  <p:tag name="KSO_WM_TEMPLATE_INDEX" val="20233201"/>
  <p:tag name="RESOURCE_RECORD_KEY" val="{&quot;29&quot;:[50000076],&quot;65&quot;:[20235971]}"/>
</p:tagLst>
</file>

<file path=ppt/tags/tag18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0.xml><?xml version="1.0" encoding="utf-8"?>
<p:tagLst xmlns:p="http://schemas.openxmlformats.org/presentationml/2006/main">
  <p:tag name="KSO_WM_BEAUTIFY_FLAG" val="#wm#"/>
  <p:tag name="KSO_WM_TEMPLATE_CATEGORY" val="diagram"/>
  <p:tag name="KSO_WM_TEMPLATE_INDEX" val="20233201"/>
</p:tagLst>
</file>

<file path=ppt/tags/tag18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添加章节标题"/>
  <p:tag name="KSO_WM_UNIT_TEXT_TYPE" val="1"/>
</p:tagLst>
</file>

<file path=ppt/tags/tag182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7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</p:tagLst>
</file>

<file path=ppt/tags/tag183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71"/>
  <p:tag name="KSO_WM_TEMPLATE_CATEGORY" val="custom"/>
  <p:tag name="KSO_WM_SLIDE_INDEX" val="7"/>
  <p:tag name="KSO_WM_SLIDE_ID" val="custom20235971_7"/>
  <p:tag name="KSO_WM_TEMPLATE_MASTER_TYPE" val="0"/>
  <p:tag name="KSO_WM_SLIDE_LAYOUT" val="a_e"/>
  <p:tag name="KSO_WM_SLIDE_LAYOUT_CNT" val="1_1"/>
</p:tagLst>
</file>

<file path=ppt/tags/tag184.xml><?xml version="1.0" encoding="utf-8"?>
<p:tagLst xmlns:p="http://schemas.openxmlformats.org/presentationml/2006/main">
  <p:tag name="KSO_WM_TEMPLATE_CATEGORY" val="custom"/>
  <p:tag name="KSO_WM_TEMPLATE_INDEX" val="20235971"/>
</p:tagLst>
</file>

<file path=ppt/tags/tag185.xml><?xml version="1.0" encoding="utf-8"?>
<p:tagLst xmlns:p="http://schemas.openxmlformats.org/presentationml/2006/main">
  <p:tag name="KSO_WM_TEMPLATE_CATEGORY" val="custom"/>
  <p:tag name="KSO_WM_TEMPLATE_INDEX" val="20235971"/>
</p:tagLst>
</file>

<file path=ppt/tags/tag18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添加章节标题"/>
  <p:tag name="KSO_WM_UNIT_TEXT_TYPE" val="1"/>
</p:tagLst>
</file>

<file path=ppt/tags/tag187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7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</p:tagLst>
</file>

<file path=ppt/tags/tag188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3201"/>
  <p:tag name="KSO_WM_TEMPLATE_CATEGORY" val="diagram"/>
  <p:tag name="KSO_WM_SLIDE_INDEX" val="7"/>
  <p:tag name="KSO_WM_SLIDE_ID" val="custom20235971_7"/>
  <p:tag name="KSO_WM_TEMPLATE_MASTER_TYPE" val="0"/>
  <p:tag name="KSO_WM_SLIDE_LAYOUT" val="a_e"/>
  <p:tag name="KSO_WM_SLIDE_LAYOUT_CNT" val="1_1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4951_1*i*1"/>
  <p:tag name="KSO_WM_TEMPLATE_CATEGORY" val="custom"/>
  <p:tag name="KSO_WM_TEMPLATE_INDEX" val="20234951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90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custom20234951_1*h_f*1_1"/>
  <p:tag name="KSO_WM_TEMPLATE_CATEGORY" val="custom"/>
  <p:tag name="KSO_WM_TEMPLATE_INDEX" val="20234951"/>
  <p:tag name="KSO_WM_UNIT_LAYERLEVEL" val="1_1"/>
  <p:tag name="KSO_WM_TAG_VERSION" val="3.0"/>
  <p:tag name="KSO_WM_BEAUTIFY_FLAG" val="#wm#"/>
  <p:tag name="KSO_WM_UNIT_VALUE" val="250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。单击此处添加文本具体内容，简明扼要地阐述您的观点。&#10;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&#10;"/>
</p:tagLst>
</file>

<file path=ppt/tags/tag19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custom20234951_1*h_a*1_1"/>
  <p:tag name="KSO_WM_TEMPLATE_CATEGORY" val="custom"/>
  <p:tag name="KSO_WM_TEMPLATE_INDEX" val="20234951"/>
  <p:tag name="KSO_WM_UNIT_LAYERLEVEL" val="1_1"/>
  <p:tag name="KSO_WM_TAG_VERSION" val="3.0"/>
  <p:tag name="KSO_WM_BEAUTIFY_FLAG" val="#wm#"/>
  <p:tag name="KSO_WM_UNIT_VALUE" val="20"/>
  <p:tag name="KSO_WM_UNIT_PRESET_TEXT" val="单击此处添加标题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4951_1*i*2"/>
  <p:tag name="KSO_WM_TEMPLATE_CATEGORY" val="custom"/>
  <p:tag name="KSO_WM_TEMPLATE_INDEX" val="20234951"/>
  <p:tag name="KSO_WM_UNIT_LAYERLEVEL" val="1"/>
  <p:tag name="KSO_WM_TAG_VERSION" val="3.0"/>
  <p:tag name="KSO_WM_BEAUTIFY_FLAG" val="#wm#"/>
</p:tagLst>
</file>

<file path=ppt/tags/tag193.xml><?xml version="1.0" encoding="utf-8"?>
<p:tagLst xmlns:p="http://schemas.openxmlformats.org/presentationml/2006/main">
  <p:tag name="KSO_WM_UNIT_VALUE" val="1163*1163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4951_1*d*1"/>
  <p:tag name="KSO_WM_TEMPLATE_CATEGORY" val="custom"/>
  <p:tag name="KSO_WM_TEMPLATE_INDEX" val="20234951"/>
  <p:tag name="KSO_WM_UNIT_LAYERLEVEL" val="1"/>
  <p:tag name="KSO_WM_TAG_VERSION" val="3.0"/>
  <p:tag name="KSO_WM_BEAUTIFY_FLAG" val="#wm#"/>
</p:tagLst>
</file>

<file path=ppt/tags/tag19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2975_1*a*1"/>
  <p:tag name="KSO_WM_TEMPLATE_CATEGORY" val="diagram"/>
  <p:tag name="KSO_WM_TEMPLATE_INDEX" val="20212975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003061f7fd994191a4b3231eda48b00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069ca60ce0e0457e80067771d1c699dc"/>
  <p:tag name="KSO_WM_UNIT_SUPPORT_BIG_FONT" val="1"/>
  <p:tag name="KSO_WM_UNIT_TEXT_FILL_FORE_SCHEMECOLOR_INDEX_BRIGHTNESS" val="0"/>
  <p:tag name="KSO_WM_UNIT_TEXT_FILL_FORE_SCHEMECOLOR_INDEX" val="13"/>
  <p:tag name="KSO_WM_UNIT_TEXT_FILL_TYPE" val="1"/>
  <p:tag name="KSO_WM_TEMPLATE_ASSEMBLE_XID" val="60656f174054ed1e2fb80359"/>
  <p:tag name="KSO_WM_TEMPLATE_ASSEMBLE_GROUPID" val="60656f174054ed1e2fb80359"/>
</p:tagLst>
</file>

<file path=ppt/tags/tag195.xml><?xml version="1.0" encoding="utf-8"?>
<p:tagLst xmlns:p="http://schemas.openxmlformats.org/presentationml/2006/main">
  <p:tag name="KSO_WM_SLIDE_ID" val="custom20234951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0"/>
  <p:tag name="KSO_WM_SLIDE_INDEX" val="1"/>
  <p:tag name="KSO_WM_SLIDE_SIZE" val="411.9*297.3"/>
  <p:tag name="KSO_WM_SLIDE_POSITION" val="56.7*192.25"/>
  <p:tag name="KSO_WM_TAG_VERSION" val="3.0"/>
  <p:tag name="KSO_WM_BEAUTIFY_FLAG" val="#wm#"/>
  <p:tag name="KSO_WM_TEMPLATE_CATEGORY" val="custom"/>
  <p:tag name="KSO_WM_TEMPLATE_INDEX" val="20234951"/>
  <p:tag name="KSO_WM_SLIDE_LAYOUT" val="a_d_h"/>
  <p:tag name="KSO_WM_SLIDE_LAYOUT_CNT" val="1_1_1"/>
</p:tagLst>
</file>

<file path=ppt/tags/tag19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2975_1*a*1"/>
  <p:tag name="KSO_WM_TEMPLATE_CATEGORY" val="diagram"/>
  <p:tag name="KSO_WM_TEMPLATE_INDEX" val="20212975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003061f7fd994191a4b3231eda48b00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069ca60ce0e0457e80067771d1c699dc"/>
  <p:tag name="KSO_WM_UNIT_SUPPORT_BIG_FONT" val="1"/>
  <p:tag name="KSO_WM_UNIT_TEXT_FILL_FORE_SCHEMECOLOR_INDEX_BRIGHTNESS" val="0"/>
  <p:tag name="KSO_WM_UNIT_TEXT_FILL_FORE_SCHEMECOLOR_INDEX" val="13"/>
  <p:tag name="KSO_WM_UNIT_TEXT_FILL_TYPE" val="1"/>
  <p:tag name="KSO_WM_TEMPLATE_ASSEMBLE_XID" val="60656f174054ed1e2fb80359"/>
  <p:tag name="KSO_WM_TEMPLATE_ASSEMBLE_GROUPID" val="60656f174054ed1e2fb80359"/>
</p:tagLst>
</file>

<file path=ppt/tags/tag19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小标题"/>
  <p:tag name="KSO_WM_UNIT_NOCLEAR" val="0"/>
  <p:tag name="KSO_WM_UNIT_VALUE" val="43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diagram20212975_1*h_a*1_1"/>
  <p:tag name="KSO_WM_TEMPLATE_CATEGORY" val="diagram"/>
  <p:tag name="KSO_WM_TEMPLATE_INDEX" val="20212975"/>
  <p:tag name="KSO_WM_UNIT_LAYERLEVEL" val="1_1"/>
  <p:tag name="KSO_WM_TAG_VERSION" val="1.0"/>
  <p:tag name="KSO_WM_BEAUTIFY_FLAG" val="#wm#"/>
  <p:tag name="KSO_WM_UNIT_DEFAULT_FONT" val="18;24;2"/>
  <p:tag name="KSO_WM_UNIT_BLOCK" val="0"/>
  <p:tag name="KSO_WM_UNIT_SHOW_EDIT_AREA_INDICATION" val="1"/>
  <p:tag name="KSO_WM_CHIP_GROUPID" val="5e6b05b36848fb12bee65ad8"/>
  <p:tag name="KSO_WM_CHIP_XID" val="5e6b05b36848fb12bee65ada"/>
  <p:tag name="KSO_WM_UNIT_DEC_AREA_ID" val="d1fe764fc4944e9f8690d1d2138e93c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de8ac80abea4b7091fea42e442542cd"/>
  <p:tag name="KSO_WM_UNIT_TEXT_FILL_FORE_SCHEMECOLOR_INDEX_BRIGHTNESS" val="0"/>
  <p:tag name="KSO_WM_UNIT_TEXT_FILL_FORE_SCHEMECOLOR_INDEX" val="13"/>
  <p:tag name="KSO_WM_UNIT_TEXT_FILL_TYPE" val="1"/>
  <p:tag name="KSO_WM_TEMPLATE_ASSEMBLE_XID" val="60656f174054ed1e2fb80359"/>
  <p:tag name="KSO_WM_TEMPLATE_ASSEMBLE_GROUPID" val="60656f174054ed1e2fb80359"/>
</p:tagLst>
</file>

<file path=ppt/tags/tag198.xml><?xml version="1.0" encoding="utf-8"?>
<p:tagLst xmlns:p="http://schemas.openxmlformats.org/presentationml/2006/main">
  <p:tag name="KSO_WM_UNIT_TEX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diagram20212975_1*h_f*1_1"/>
  <p:tag name="KSO_WM_TEMPLATE_CATEGORY" val="diagram"/>
  <p:tag name="KSO_WM_TEMPLATE_INDEX" val="20212975"/>
  <p:tag name="KSO_WM_UNIT_LAYERLEVEL" val="1_1"/>
  <p:tag name="KSO_WM_TAG_VERSION" val="1.0"/>
  <p:tag name="KSO_WM_BEAUTIFY_FLAG" val="#wm#"/>
  <p:tag name="KSO_WM_UNIT_SUBTYPE" val="a"/>
  <p:tag name="KSO_WM_UNIT_DEFAULT_FONT" val="14;20;2"/>
  <p:tag name="KSO_WM_UNIT_BLOCK" val="0"/>
  <p:tag name="KSO_WM_UNIT_VALUE" val="172"/>
  <p:tag name="KSO_WM_UNIT_SHOW_EDIT_AREA_INDICATION" val="1"/>
  <p:tag name="KSO_WM_CHIP_GROUPID" val="5e6b05b36848fb12bee65ad8"/>
  <p:tag name="KSO_WM_CHIP_XID" val="5e6b05b36848fb12bee65ada"/>
  <p:tag name="KSO_WM_UNIT_DEC_AREA_ID" val="9409e859758247c1bd274288b7781d8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de8ac80abea4b7091fea42e442542cd"/>
  <p:tag name="KSO_WM_UNIT_TEXT_FILL_FORE_SCHEMECOLOR_INDEX_BRIGHTNESS" val="0.25"/>
  <p:tag name="KSO_WM_UNIT_TEXT_FILL_FORE_SCHEMECOLOR_INDEX" val="13"/>
  <p:tag name="KSO_WM_UNIT_TEXT_FILL_TYPE" val="1"/>
  <p:tag name="KSO_WM_TEMPLATE_ASSEMBLE_XID" val="60656f174054ed1e2fb80359"/>
  <p:tag name="KSO_WM_TEMPLATE_ASSEMBLE_GROUPID" val="60656f174054ed1e2fb80359"/>
</p:tagLst>
</file>

<file path=ppt/tags/tag199.xml><?xml version="1.0" encoding="utf-8"?>
<p:tagLst xmlns:p="http://schemas.openxmlformats.org/presentationml/2006/main"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FILLPROP" val="[[{&quot;text_align&quot;:&quot;lm&quot;,&quot;text_direction&quot;:&quot;horizontal&quot;,&quot;support_big_font&quot;:true,&quot;fill_id&quot;:&quot;6eefd891e3604eb59b742ca39195ffd7&quot;,&quot;fill_align&quot;:&quot;lm&quot;,&quot;chip_types&quot;:[&quot;header&quot;]},{&quot;text_align&quot;:&quot;lm&quot;,&quot;text_direction&quot;:&quot;horizontal&quot;,&quot;support_big_font&quot;:false,&quot;fill_id&quot;:&quot;3e7d49de1f894e3db90a72b03a834914&quot;,&quot;fill_align&quot;:&quot;cm&quot;,&quot;chip_types&quot;:[&quot;picture&quot;]},{&quot;text_align&quot;:&quot;lm&quot;,&quot;text_direction&quot;:&quot;horizontal&quot;,&quot;support_big_font&quot;:false,&quot;fill_id&quot;:&quot;f853fd520aec4322b8dfae58fce77257&quot;,&quot;fill_align&quot;:&quot;lm&quot;,&quot;chip_types&quot;:[&quot;diagram&quot;,&quot;text&quot;,&quot;chart&quot;,&quot;table&quot;]}]]"/>
  <p:tag name="KSO_WM_SLIDE_ID" val="diagram20212975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3.948*144.7"/>
  <p:tag name="KSO_WM_SLIDE_POSITION" val="48*335.3"/>
  <p:tag name="KSO_WM_TAG_VERSION" val="1.0"/>
  <p:tag name="KSO_WM_BEAUTIFY_FLAG" val="#wm#"/>
  <p:tag name="KSO_WM_TEMPLATE_CATEGORY" val="diagram"/>
  <p:tag name="KSO_WM_TEMPLATE_INDEX" val="20212975"/>
  <p:tag name="KSO_WM_SLIDE_LAYOUT" val="a_d_h"/>
  <p:tag name="KSO_WM_SLIDE_LAYOUT_CNT" val="1_1_1"/>
  <p:tag name="KSO_WM_CHIP_XID" val="5eedb59aaa51720c6c8f5027"/>
  <p:tag name="KSO_WM_CHIP_DECFILLPROP" val="[]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28:03&quot;,&quot;maxSize&quot;:{&quot;size1&quot;:46.8},&quot;minSize&quot;:{&quot;size1&quot;:42.4},&quot;normalSize&quot;:{&quot;size1&quot;:42.40018518518517},&quot;subLayout&quot;:[{&quot;direction&quot;:1,&quot;id&quot;:&quot;2021-04-01T15:28:03&quot;,&quot;maxSize&quot;:{&quot;size1&quot;:61.3},&quot;minSize&quot;:{&quot;size1&quot;:61.3},&quot;normalSize&quot;:{&quot;size1&quot;:61.3},&quot;subLayout&quot;:[{&quot;id&quot;:&quot;2021-04-01T15:28:03&quot;,&quot;margin&quot;:{&quot;bottom&quot;:1.720000147819519,&quot;left&quot;:1.2697499990463257,&quot;right&quot;:0.01950000412762165,&quot;top&quot;:3.38700008392334},&quot;type&quot;:0},{&quot;id&quot;:&quot;2021-04-01T15:28:03&quot;,&quot;margin&quot;:{&quot;bottom&quot;:0.02600000612437725,&quot;left&quot;:0.9329997897148132,&quot;right&quot;:1.2697499990463257,&quot;top&quot;:1.6929999589920044},&quot;type&quot;:0}],&quot;type&quot;:0},{&quot;id&quot;:&quot;2021-04-01T15:28:03&quot;,&quot;margin&quot;:{&quot;bottom&quot;:1.6929999589920044,&quot;left&quot;:1.2697499990463257,&quot;right&quot;:1.2697499990463257,&quot;top&quot;:1.243999719619751},&quot;maxSize&quot;:{&quot;size1&quot;:43.176626200239106},&quot;minSize&quot;:{&quot;size1&quot;:27.2766262002391},&quot;normalSize&quot;:{&quot;size1&quot;:31.664772503784704},&quot;subLayout&quot;:[{&quot;id&quot;:&quot;2021-04-01T15:28:03&quot;,&quot;margin&quot;:{&quot;bottom&quot;:0.04692952707409859,&quot;left&quot;:1.2697499990463257,&quot;right&quot;:1.2697499990463257,&quot;top&quot;:1.243999719619751},&quot;type&quot;:0},{&quot;id&quot;:&quot;2021-04-01T15:28:03&quot;,&quot;margin&quot;:{&quot;bottom&quot;:1.6929999589920044,&quot;left&quot;:1.2697499990463257,&quot;right&quot;:1.2697499990463257,&quot;top&quot;:0.14886172115802765},&quot;type&quot;:0}],&quot;type&quot;:0}],&quot;type&quot;:0}"/>
  <p:tag name="KSO_WM_SLIDE_CAN_ADD_NAVIGATION" val="1"/>
  <p:tag name="KSO_WM_CHIP_GROUPID" val="5eedb59aaa51720c6c8f5026"/>
  <p:tag name="KSO_WM_SLIDE_BACKGROUND_TYPE" val="general"/>
  <p:tag name="KSO_WM_SLIDE_SUPPORT_FEATURE_TYPE" val="0"/>
  <p:tag name="KSO_WM_TEMPLATE_ASSEMBLE_XID" val="60656f174054ed1e2fb80359"/>
  <p:tag name="KSO_WM_TEMPLATE_ASSEMBLE_GROUPID" val="60656f174054ed1e2fb80359"/>
  <p:tag name="KSO_WM_SPECIAL_SOURCE" val="bdnull"/>
</p:tagLst>
</file>

<file path=ppt/tags/tag2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2975_1*a*1"/>
  <p:tag name="KSO_WM_TEMPLATE_CATEGORY" val="diagram"/>
  <p:tag name="KSO_WM_TEMPLATE_INDEX" val="20212975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003061f7fd994191a4b3231eda48b00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069ca60ce0e0457e80067771d1c699dc"/>
  <p:tag name="KSO_WM_UNIT_SUPPORT_BIG_FONT" val="1"/>
  <p:tag name="KSO_WM_UNIT_TEXT_FILL_FORE_SCHEMECOLOR_INDEX_BRIGHTNESS" val="0"/>
  <p:tag name="KSO_WM_UNIT_TEXT_FILL_FORE_SCHEMECOLOR_INDEX" val="13"/>
  <p:tag name="KSO_WM_UNIT_TEXT_FILL_TYPE" val="1"/>
  <p:tag name="KSO_WM_TEMPLATE_ASSEMBLE_XID" val="60656f174054ed1e2fb80359"/>
  <p:tag name="KSO_WM_TEMPLATE_ASSEMBLE_GROUPID" val="60656f174054ed1e2fb80359"/>
</p:tagLst>
</file>

<file path=ppt/tags/tag20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小标题"/>
  <p:tag name="KSO_WM_UNIT_NOCLEAR" val="0"/>
  <p:tag name="KSO_WM_UNIT_VALUE" val="43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diagram20212975_1*h_a*1_1"/>
  <p:tag name="KSO_WM_TEMPLATE_CATEGORY" val="diagram"/>
  <p:tag name="KSO_WM_TEMPLATE_INDEX" val="20212975"/>
  <p:tag name="KSO_WM_UNIT_LAYERLEVEL" val="1_1"/>
  <p:tag name="KSO_WM_TAG_VERSION" val="1.0"/>
  <p:tag name="KSO_WM_BEAUTIFY_FLAG" val="#wm#"/>
  <p:tag name="KSO_WM_UNIT_DEFAULT_FONT" val="18;24;2"/>
  <p:tag name="KSO_WM_UNIT_BLOCK" val="0"/>
  <p:tag name="KSO_WM_UNIT_SHOW_EDIT_AREA_INDICATION" val="1"/>
  <p:tag name="KSO_WM_CHIP_GROUPID" val="5e6b05b36848fb12bee65ad8"/>
  <p:tag name="KSO_WM_CHIP_XID" val="5e6b05b36848fb12bee65ada"/>
  <p:tag name="KSO_WM_UNIT_DEC_AREA_ID" val="d1fe764fc4944e9f8690d1d2138e93c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de8ac80abea4b7091fea42e442542cd"/>
  <p:tag name="KSO_WM_UNIT_TEXT_FILL_FORE_SCHEMECOLOR_INDEX_BRIGHTNESS" val="0"/>
  <p:tag name="KSO_WM_UNIT_TEXT_FILL_FORE_SCHEMECOLOR_INDEX" val="13"/>
  <p:tag name="KSO_WM_UNIT_TEXT_FILL_TYPE" val="1"/>
  <p:tag name="KSO_WM_TEMPLATE_ASSEMBLE_XID" val="60656f174054ed1e2fb80359"/>
  <p:tag name="KSO_WM_TEMPLATE_ASSEMBLE_GROUPID" val="60656f174054ed1e2fb80359"/>
</p:tagLst>
</file>

<file path=ppt/tags/tag202.xml><?xml version="1.0" encoding="utf-8"?>
<p:tagLst xmlns:p="http://schemas.openxmlformats.org/presentationml/2006/main">
  <p:tag name="KSO_WM_UNIT_TEX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diagram20212975_1*h_f*1_1"/>
  <p:tag name="KSO_WM_TEMPLATE_CATEGORY" val="diagram"/>
  <p:tag name="KSO_WM_TEMPLATE_INDEX" val="20212975"/>
  <p:tag name="KSO_WM_UNIT_LAYERLEVEL" val="1_1"/>
  <p:tag name="KSO_WM_TAG_VERSION" val="1.0"/>
  <p:tag name="KSO_WM_BEAUTIFY_FLAG" val="#wm#"/>
  <p:tag name="KSO_WM_UNIT_SUBTYPE" val="a"/>
  <p:tag name="KSO_WM_UNIT_DEFAULT_FONT" val="14;20;2"/>
  <p:tag name="KSO_WM_UNIT_BLOCK" val="0"/>
  <p:tag name="KSO_WM_UNIT_VALUE" val="172"/>
  <p:tag name="KSO_WM_UNIT_SHOW_EDIT_AREA_INDICATION" val="1"/>
  <p:tag name="KSO_WM_CHIP_GROUPID" val="5e6b05b36848fb12bee65ad8"/>
  <p:tag name="KSO_WM_CHIP_XID" val="5e6b05b36848fb12bee65ada"/>
  <p:tag name="KSO_WM_UNIT_DEC_AREA_ID" val="9409e859758247c1bd274288b7781d8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de8ac80abea4b7091fea42e442542cd"/>
  <p:tag name="KSO_WM_UNIT_TEXT_FILL_FORE_SCHEMECOLOR_INDEX_BRIGHTNESS" val="0.25"/>
  <p:tag name="KSO_WM_UNIT_TEXT_FILL_FORE_SCHEMECOLOR_INDEX" val="13"/>
  <p:tag name="KSO_WM_UNIT_TEXT_FILL_TYPE" val="1"/>
  <p:tag name="KSO_WM_TEMPLATE_ASSEMBLE_XID" val="60656f174054ed1e2fb80359"/>
  <p:tag name="KSO_WM_TEMPLATE_ASSEMBLE_GROUPID" val="60656f174054ed1e2fb80359"/>
</p:tagLst>
</file>

<file path=ppt/tags/tag203.xml><?xml version="1.0" encoding="utf-8"?>
<p:tagLst xmlns:p="http://schemas.openxmlformats.org/presentationml/2006/main"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FILLPROP" val="[[{&quot;text_align&quot;:&quot;lm&quot;,&quot;text_direction&quot;:&quot;horizontal&quot;,&quot;support_big_font&quot;:true,&quot;fill_id&quot;:&quot;6eefd891e3604eb59b742ca39195ffd7&quot;,&quot;fill_align&quot;:&quot;lm&quot;,&quot;chip_types&quot;:[&quot;header&quot;]},{&quot;text_align&quot;:&quot;lm&quot;,&quot;text_direction&quot;:&quot;horizontal&quot;,&quot;support_big_font&quot;:false,&quot;fill_id&quot;:&quot;3e7d49de1f894e3db90a72b03a834914&quot;,&quot;fill_align&quot;:&quot;cm&quot;,&quot;chip_types&quot;:[&quot;picture&quot;]},{&quot;text_align&quot;:&quot;lm&quot;,&quot;text_direction&quot;:&quot;horizontal&quot;,&quot;support_big_font&quot;:false,&quot;fill_id&quot;:&quot;f853fd520aec4322b8dfae58fce77257&quot;,&quot;fill_align&quot;:&quot;lm&quot;,&quot;chip_types&quot;:[&quot;diagram&quot;,&quot;text&quot;,&quot;chart&quot;,&quot;table&quot;]}]]"/>
  <p:tag name="KSO_WM_SLIDE_ID" val="diagram20212975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3.948*144.7"/>
  <p:tag name="KSO_WM_SLIDE_POSITION" val="48*335.3"/>
  <p:tag name="KSO_WM_TAG_VERSION" val="1.0"/>
  <p:tag name="KSO_WM_BEAUTIFY_FLAG" val="#wm#"/>
  <p:tag name="KSO_WM_TEMPLATE_CATEGORY" val="diagram"/>
  <p:tag name="KSO_WM_TEMPLATE_INDEX" val="20212975"/>
  <p:tag name="KSO_WM_SLIDE_LAYOUT" val="a_d_h"/>
  <p:tag name="KSO_WM_SLIDE_LAYOUT_CNT" val="1_1_1"/>
  <p:tag name="KSO_WM_CHIP_XID" val="5eedb59aaa51720c6c8f5027"/>
  <p:tag name="KSO_WM_CHIP_DECFILLPROP" val="[]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28:03&quot;,&quot;maxSize&quot;:{&quot;size1&quot;:46.8},&quot;minSize&quot;:{&quot;size1&quot;:42.4},&quot;normalSize&quot;:{&quot;size1&quot;:42.40018518518517},&quot;subLayout&quot;:[{&quot;direction&quot;:1,&quot;id&quot;:&quot;2021-04-01T15:28:03&quot;,&quot;maxSize&quot;:{&quot;size1&quot;:61.3},&quot;minSize&quot;:{&quot;size1&quot;:61.3},&quot;normalSize&quot;:{&quot;size1&quot;:61.3},&quot;subLayout&quot;:[{&quot;id&quot;:&quot;2021-04-01T15:28:03&quot;,&quot;margin&quot;:{&quot;bottom&quot;:1.720000147819519,&quot;left&quot;:1.2697499990463257,&quot;right&quot;:0.01950000412762165,&quot;top&quot;:3.38700008392334},&quot;type&quot;:0},{&quot;id&quot;:&quot;2021-04-01T15:28:03&quot;,&quot;margin&quot;:{&quot;bottom&quot;:0.02600000612437725,&quot;left&quot;:0.9329997897148132,&quot;right&quot;:1.2697499990463257,&quot;top&quot;:1.6929999589920044},&quot;type&quot;:0}],&quot;type&quot;:0},{&quot;id&quot;:&quot;2021-04-01T15:28:03&quot;,&quot;margin&quot;:{&quot;bottom&quot;:1.6929999589920044,&quot;left&quot;:1.2697499990463257,&quot;right&quot;:1.2697499990463257,&quot;top&quot;:1.243999719619751},&quot;maxSize&quot;:{&quot;size1&quot;:43.176626200239106},&quot;minSize&quot;:{&quot;size1&quot;:27.2766262002391},&quot;normalSize&quot;:{&quot;size1&quot;:31.664772503784704},&quot;subLayout&quot;:[{&quot;id&quot;:&quot;2021-04-01T15:28:03&quot;,&quot;margin&quot;:{&quot;bottom&quot;:0.04692952707409859,&quot;left&quot;:1.2697499990463257,&quot;right&quot;:1.2697499990463257,&quot;top&quot;:1.243999719619751},&quot;type&quot;:0},{&quot;id&quot;:&quot;2021-04-01T15:28:03&quot;,&quot;margin&quot;:{&quot;bottom&quot;:1.6929999589920044,&quot;left&quot;:1.2697499990463257,&quot;right&quot;:1.2697499990463257,&quot;top&quot;:0.14886172115802765},&quot;type&quot;:0}],&quot;type&quot;:0}],&quot;type&quot;:0}"/>
  <p:tag name="KSO_WM_SLIDE_CAN_ADD_NAVIGATION" val="1"/>
  <p:tag name="KSO_WM_CHIP_GROUPID" val="5eedb59aaa51720c6c8f5026"/>
  <p:tag name="KSO_WM_SLIDE_BACKGROUND_TYPE" val="general"/>
  <p:tag name="KSO_WM_SLIDE_SUPPORT_FEATURE_TYPE" val="0"/>
  <p:tag name="KSO_WM_TEMPLATE_ASSEMBLE_XID" val="60656f174054ed1e2fb80359"/>
  <p:tag name="KSO_WM_TEMPLATE_ASSEMBLE_GROUPID" val="60656f174054ed1e2fb80359"/>
  <p:tag name="KSO_WM_SPECIAL_SOURCE" val="bdnull"/>
</p:tagLst>
</file>

<file path=ppt/tags/tag2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2975_1*a*1"/>
  <p:tag name="KSO_WM_TEMPLATE_CATEGORY" val="diagram"/>
  <p:tag name="KSO_WM_TEMPLATE_INDEX" val="20212975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003061f7fd994191a4b3231eda48b00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069ca60ce0e0457e80067771d1c699dc"/>
  <p:tag name="KSO_WM_UNIT_SUPPORT_BIG_FONT" val="1"/>
  <p:tag name="KSO_WM_UNIT_TEXT_FILL_FORE_SCHEMECOLOR_INDEX_BRIGHTNESS" val="0"/>
  <p:tag name="KSO_WM_UNIT_TEXT_FILL_FORE_SCHEMECOLOR_INDEX" val="13"/>
  <p:tag name="KSO_WM_UNIT_TEXT_FILL_TYPE" val="1"/>
  <p:tag name="KSO_WM_TEMPLATE_ASSEMBLE_XID" val="60656f174054ed1e2fb80359"/>
  <p:tag name="KSO_WM_TEMPLATE_ASSEMBLE_GROUPID" val="60656f174054ed1e2fb80359"/>
</p:tagLst>
</file>

<file path=ppt/tags/tag20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小标题"/>
  <p:tag name="KSO_WM_UNIT_NOCLEAR" val="0"/>
  <p:tag name="KSO_WM_UNIT_VALUE" val="43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diagram20212975_1*h_a*1_1"/>
  <p:tag name="KSO_WM_TEMPLATE_CATEGORY" val="diagram"/>
  <p:tag name="KSO_WM_TEMPLATE_INDEX" val="20212975"/>
  <p:tag name="KSO_WM_UNIT_LAYERLEVEL" val="1_1"/>
  <p:tag name="KSO_WM_TAG_VERSION" val="1.0"/>
  <p:tag name="KSO_WM_BEAUTIFY_FLAG" val="#wm#"/>
  <p:tag name="KSO_WM_UNIT_DEFAULT_FONT" val="18;24;2"/>
  <p:tag name="KSO_WM_UNIT_BLOCK" val="0"/>
  <p:tag name="KSO_WM_UNIT_SHOW_EDIT_AREA_INDICATION" val="1"/>
  <p:tag name="KSO_WM_CHIP_GROUPID" val="5e6b05b36848fb12bee65ad8"/>
  <p:tag name="KSO_WM_CHIP_XID" val="5e6b05b36848fb12bee65ada"/>
  <p:tag name="KSO_WM_UNIT_DEC_AREA_ID" val="d1fe764fc4944e9f8690d1d2138e93c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de8ac80abea4b7091fea42e442542cd"/>
  <p:tag name="KSO_WM_UNIT_TEXT_FILL_FORE_SCHEMECOLOR_INDEX_BRIGHTNESS" val="0"/>
  <p:tag name="KSO_WM_UNIT_TEXT_FILL_FORE_SCHEMECOLOR_INDEX" val="13"/>
  <p:tag name="KSO_WM_UNIT_TEXT_FILL_TYPE" val="1"/>
  <p:tag name="KSO_WM_TEMPLATE_ASSEMBLE_XID" val="60656f174054ed1e2fb80359"/>
  <p:tag name="KSO_WM_TEMPLATE_ASSEMBLE_GROUPID" val="60656f174054ed1e2fb80359"/>
</p:tagLst>
</file>

<file path=ppt/tags/tag206.xml><?xml version="1.0" encoding="utf-8"?>
<p:tagLst xmlns:p="http://schemas.openxmlformats.org/presentationml/2006/main">
  <p:tag name="KSO_WM_UNIT_TEX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diagram20212975_1*h_f*1_1"/>
  <p:tag name="KSO_WM_TEMPLATE_CATEGORY" val="diagram"/>
  <p:tag name="KSO_WM_TEMPLATE_INDEX" val="20212975"/>
  <p:tag name="KSO_WM_UNIT_LAYERLEVEL" val="1_1"/>
  <p:tag name="KSO_WM_TAG_VERSION" val="1.0"/>
  <p:tag name="KSO_WM_BEAUTIFY_FLAG" val="#wm#"/>
  <p:tag name="KSO_WM_UNIT_SUBTYPE" val="a"/>
  <p:tag name="KSO_WM_UNIT_DEFAULT_FONT" val="14;20;2"/>
  <p:tag name="KSO_WM_UNIT_BLOCK" val="0"/>
  <p:tag name="KSO_WM_UNIT_VALUE" val="172"/>
  <p:tag name="KSO_WM_UNIT_SHOW_EDIT_AREA_INDICATION" val="1"/>
  <p:tag name="KSO_WM_CHIP_GROUPID" val="5e6b05b36848fb12bee65ad8"/>
  <p:tag name="KSO_WM_CHIP_XID" val="5e6b05b36848fb12bee65ada"/>
  <p:tag name="KSO_WM_UNIT_DEC_AREA_ID" val="9409e859758247c1bd274288b7781d8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de8ac80abea4b7091fea42e442542cd"/>
  <p:tag name="KSO_WM_UNIT_TEXT_FILL_FORE_SCHEMECOLOR_INDEX_BRIGHTNESS" val="0.25"/>
  <p:tag name="KSO_WM_UNIT_TEXT_FILL_FORE_SCHEMECOLOR_INDEX" val="13"/>
  <p:tag name="KSO_WM_UNIT_TEXT_FILL_TYPE" val="1"/>
  <p:tag name="KSO_WM_TEMPLATE_ASSEMBLE_XID" val="60656f174054ed1e2fb80359"/>
  <p:tag name="KSO_WM_TEMPLATE_ASSEMBLE_GROUPID" val="60656f174054ed1e2fb80359"/>
</p:tagLst>
</file>

<file path=ppt/tags/tag207.xml><?xml version="1.0" encoding="utf-8"?>
<p:tagLst xmlns:p="http://schemas.openxmlformats.org/presentationml/2006/main"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FILLPROP" val="[[{&quot;text_align&quot;:&quot;lm&quot;,&quot;text_direction&quot;:&quot;horizontal&quot;,&quot;support_big_font&quot;:true,&quot;fill_id&quot;:&quot;6eefd891e3604eb59b742ca39195ffd7&quot;,&quot;fill_align&quot;:&quot;lm&quot;,&quot;chip_types&quot;:[&quot;header&quot;]},{&quot;text_align&quot;:&quot;lm&quot;,&quot;text_direction&quot;:&quot;horizontal&quot;,&quot;support_big_font&quot;:false,&quot;fill_id&quot;:&quot;3e7d49de1f894e3db90a72b03a834914&quot;,&quot;fill_align&quot;:&quot;cm&quot;,&quot;chip_types&quot;:[&quot;picture&quot;]},{&quot;text_align&quot;:&quot;lm&quot;,&quot;text_direction&quot;:&quot;horizontal&quot;,&quot;support_big_font&quot;:false,&quot;fill_id&quot;:&quot;f853fd520aec4322b8dfae58fce77257&quot;,&quot;fill_align&quot;:&quot;lm&quot;,&quot;chip_types&quot;:[&quot;diagram&quot;,&quot;text&quot;,&quot;chart&quot;,&quot;table&quot;]}]]"/>
  <p:tag name="KSO_WM_SLIDE_ID" val="diagram20212975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3.948*144.7"/>
  <p:tag name="KSO_WM_SLIDE_POSITION" val="48*335.3"/>
  <p:tag name="KSO_WM_TAG_VERSION" val="1.0"/>
  <p:tag name="KSO_WM_BEAUTIFY_FLAG" val="#wm#"/>
  <p:tag name="KSO_WM_TEMPLATE_CATEGORY" val="diagram"/>
  <p:tag name="KSO_WM_TEMPLATE_INDEX" val="20212975"/>
  <p:tag name="KSO_WM_SLIDE_LAYOUT" val="a_d_h"/>
  <p:tag name="KSO_WM_SLIDE_LAYOUT_CNT" val="1_1_1"/>
  <p:tag name="KSO_WM_CHIP_XID" val="5eedb59aaa51720c6c8f5027"/>
  <p:tag name="KSO_WM_CHIP_DECFILLPROP" val="[]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28:03&quot;,&quot;maxSize&quot;:{&quot;size1&quot;:46.8},&quot;minSize&quot;:{&quot;size1&quot;:42.4},&quot;normalSize&quot;:{&quot;size1&quot;:42.40018518518517},&quot;subLayout&quot;:[{&quot;direction&quot;:1,&quot;id&quot;:&quot;2021-04-01T15:28:03&quot;,&quot;maxSize&quot;:{&quot;size1&quot;:61.3},&quot;minSize&quot;:{&quot;size1&quot;:61.3},&quot;normalSize&quot;:{&quot;size1&quot;:61.3},&quot;subLayout&quot;:[{&quot;id&quot;:&quot;2021-04-01T15:28:03&quot;,&quot;margin&quot;:{&quot;bottom&quot;:1.720000147819519,&quot;left&quot;:1.2697499990463257,&quot;right&quot;:0.01950000412762165,&quot;top&quot;:3.38700008392334},&quot;type&quot;:0},{&quot;id&quot;:&quot;2021-04-01T15:28:03&quot;,&quot;margin&quot;:{&quot;bottom&quot;:0.02600000612437725,&quot;left&quot;:0.9329997897148132,&quot;right&quot;:1.2697499990463257,&quot;top&quot;:1.6929999589920044},&quot;type&quot;:0}],&quot;type&quot;:0},{&quot;id&quot;:&quot;2021-04-01T15:28:03&quot;,&quot;margin&quot;:{&quot;bottom&quot;:1.6929999589920044,&quot;left&quot;:1.2697499990463257,&quot;right&quot;:1.2697499990463257,&quot;top&quot;:1.243999719619751},&quot;maxSize&quot;:{&quot;size1&quot;:43.176626200239106},&quot;minSize&quot;:{&quot;size1&quot;:27.2766262002391},&quot;normalSize&quot;:{&quot;size1&quot;:31.664772503784704},&quot;subLayout&quot;:[{&quot;id&quot;:&quot;2021-04-01T15:28:03&quot;,&quot;margin&quot;:{&quot;bottom&quot;:0.04692952707409859,&quot;left&quot;:1.2697499990463257,&quot;right&quot;:1.2697499990463257,&quot;top&quot;:1.243999719619751},&quot;type&quot;:0},{&quot;id&quot;:&quot;2021-04-01T15:28:03&quot;,&quot;margin&quot;:{&quot;bottom&quot;:1.6929999589920044,&quot;left&quot;:1.2697499990463257,&quot;right&quot;:1.2697499990463257,&quot;top&quot;:0.14886172115802765},&quot;type&quot;:0}],&quot;type&quot;:0}],&quot;type&quot;:0}"/>
  <p:tag name="KSO_WM_SLIDE_CAN_ADD_NAVIGATION" val="1"/>
  <p:tag name="KSO_WM_CHIP_GROUPID" val="5eedb59aaa51720c6c8f5026"/>
  <p:tag name="KSO_WM_SLIDE_BACKGROUND_TYPE" val="general"/>
  <p:tag name="KSO_WM_SLIDE_SUPPORT_FEATURE_TYPE" val="0"/>
  <p:tag name="KSO_WM_TEMPLATE_ASSEMBLE_XID" val="60656f174054ed1e2fb80359"/>
  <p:tag name="KSO_WM_TEMPLATE_ASSEMBLE_GROUPID" val="60656f174054ed1e2fb80359"/>
  <p:tag name="KSO_WM_SPECIAL_SOURCE" val="bdnull"/>
</p:tagLst>
</file>

<file path=ppt/tags/tag20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4757_1*a*1"/>
  <p:tag name="KSO_WM_TEMPLATE_CATEGORY" val="diagram"/>
  <p:tag name="KSO_WM_TEMPLATE_INDEX" val="20214757"/>
  <p:tag name="KSO_WM_UNIT_LAYERLEVEL" val="1"/>
  <p:tag name="KSO_WM_TAG_VERSION" val="1.0"/>
  <p:tag name="KSO_WM_BEAUTIFY_FLAG" val="#wm#"/>
  <p:tag name="KSO_WM_UNIT_PRESET_TEXT" val="单击添加大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b6e4197f28b94dc5bf6713d32ce70be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1bdd91dcdfd14730952d27f96e3fd53b"/>
  <p:tag name="KSO_WM_UNIT_TEXT_FILL_FORE_SCHEMECOLOR_INDEX_BRIGHTNESS" val="0"/>
  <p:tag name="KSO_WM_UNIT_TEXT_FILL_FORE_SCHEMECOLOR_INDEX" val="13"/>
  <p:tag name="KSO_WM_UNIT_TEXT_FILL_TYPE" val="1"/>
  <p:tag name="KSO_WM_TEMPLATE_ASSEMBLE_XID" val="60656f9a4054ed1e2fb80d49"/>
  <p:tag name="KSO_WM_TEMPLATE_ASSEMBLE_GROUPID" val="60656f9a4054ed1e2fb80d49"/>
</p:tagLst>
</file>

<file path=ppt/tags/tag209.xml><?xml version="1.0" encoding="utf-8"?>
<p:tagLst xmlns:p="http://schemas.openxmlformats.org/presentationml/2006/main">
  <p:tag name="KSO_WM_UNIT_VALUE" val="804*1946"/>
  <p:tag name="KSO_WM_UNIT_HIGHLIGHT" val="0"/>
  <p:tag name="KSO_WM_UNIT_DIAGRAM_ISNUMVISUAL" val="0"/>
  <p:tag name="KSO_WM_UNIT_DIAGRAM_ISREFERUNIT" val="0"/>
  <p:tag name="KSO_WM_UNIT_TYPE" val="d"/>
  <p:tag name="KSO_WM_UNIT_INDEX" val="1"/>
  <p:tag name="KSO_WM_UNIT_ID" val="diagram20214757_1*d*1"/>
  <p:tag name="KSO_WM_TEMPLATE_CATEGORY" val="diagram"/>
  <p:tag name="KSO_WM_TEMPLATE_INDEX" val="20214757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232c515d63ff499e9c5aff8738c741e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af5e2c582b004f9f8d93e431317ff1e5"/>
  <p:tag name="KSO_WM_UNIT_PLACING_PICTURE" val="af5e2c582b004f9f8d93e431317ff1e5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f9a4054ed1e2fb80d49"/>
  <p:tag name="KSO_WM_TEMPLATE_ASSEMBLE_GROUPID" val="60656f9a4054ed1e2fb80d49"/>
  <p:tag name="KSO_WM_UNIT_PLACING_PICTURE_USER_VIEWPORT" val="{&quot;height&quot;:5200,&quot;width&quot;:3403}"/>
  <p:tag name="KSO_WM_UNIT_PLACING_PICTURE_INFO" val="{&quot;code&quot;:&quot;aCb[2]&quot;,&quot;full_picture&quot;:false,&quot;last_crop_picture&quot;:&quot;aCb[2]&quot;,&quot;scheme&quot;:&quot;5-4&quot;,&quot;spacing&quot;:5}"/>
  <p:tag name="KSO_WM_UNIT_PLACING_PICTURE_USER_VIEWPORT_SMARTMENU" val="{&quot;height&quot;:3676.8028897007753,&quot;width&quot;:2405.8133715222793}"/>
  <p:tag name="KSO_WM_UNIT_PLACING_PICTURE_USER_RELATIVERECTANGLE_SMARTMENU" val="{&quot;bottom&quot;:0,&quot;left&quot;:0.012508372559403284,&quot;right&quot;:0.012508372559403284,&quot;top&quot;:0}"/>
  <p:tag name="KSO_WM_UNIT_PLACING_PICTURE_COLLAGE_VIEWPORT" val="{&quot;height&quot;:5286.681102362205,&quot;width&quot;:4018.853679637996}"/>
  <p:tag name="KSO_WM_UNIT_PLACING_PICTURE_USER_RELATIVERECTANGLE" val="{&quot;bottom&quot;:0.14171658753736938,&quot;left&quot;:-0.10315473209814723,&quot;right&quot;:-0.24687030545818728,&quot;top&quot;:2.957705590451158e-05}"/>
  <p:tag name="KSO_WM_UNIT_PLACING_PICTURE_COLLAGE_RELATIVERECTANGLE" val="{&quot;bottom&quot;:0.2972010620264462,&quot;left&quot;:0,&quot;right&quot;:0,&quot;top&quot;:0.15551405154498135}"/>
</p:tagLst>
</file>

<file path=ppt/tags/tag21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10.xml><?xml version="1.0" encoding="utf-8"?>
<p:tagLst xmlns:p="http://schemas.openxmlformats.org/presentationml/2006/main">
  <p:tag name="KSO_WM_UNIT_VALUE" val="804*1946"/>
  <p:tag name="KSO_WM_UNIT_HIGHLIGHT" val="0"/>
  <p:tag name="KSO_WM_UNIT_DIAGRAM_ISNUMVISUAL" val="0"/>
  <p:tag name="KSO_WM_UNIT_DIAGRAM_ISREFERUNIT" val="0"/>
  <p:tag name="KSO_WM_UNIT_TYPE" val="d"/>
  <p:tag name="KSO_WM_UNIT_INDEX" val="1"/>
  <p:tag name="KSO_WM_UNIT_ID" val="diagram20214757_1*d*1"/>
  <p:tag name="KSO_WM_TEMPLATE_CATEGORY" val="diagram"/>
  <p:tag name="KSO_WM_TEMPLATE_INDEX" val="20214757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232c515d63ff499e9c5aff8738c741e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af5e2c582b004f9f8d93e431317ff1e5"/>
  <p:tag name="KSO_WM_UNIT_PLACING_PICTURE" val="af5e2c582b004f9f8d93e431317ff1e5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f9a4054ed1e2fb80d49"/>
  <p:tag name="KSO_WM_TEMPLATE_ASSEMBLE_GROUPID" val="60656f9a4054ed1e2fb80d49"/>
  <p:tag name="KSO_WM_UNIT_PLACING_PICTURE_USER_VIEWPORT" val="{&quot;height&quot;:5102.36220472441,&quot;width&quot;:4332.264566929134}"/>
  <p:tag name="KSO_WM_UNIT_PLACING_PICTURE_INFO" val="{&quot;code&quot;:&quot;aCb[2]&quot;,&quot;full_picture&quot;:false,&quot;last_crop_picture&quot;:&quot;aCb[2]&quot;,&quot;scheme&quot;:&quot;5-4&quot;,&quot;spacing&quot;:5}"/>
  <p:tag name="KSO_WM_UNIT_PLACING_PICTURE_USER_VIEWPORT_SMARTMENU" val="{&quot;height&quot;:2833.4681063929756,&quot;width&quot;:2405.8133715222793}"/>
  <p:tag name="KSO_WM_UNIT_PLACING_PICTURE_USER_RELATIVERECTANGLE_SMARTMENU" val="{&quot;bottom&quot;:0,&quot;left&quot;:0.0063545267308445785,&quot;right&quot;:0.0063545267308445785,&quot;top&quot;:0}"/>
  <p:tag name="KSO_WM_UNIT_PLACING_PICTURE_COLLAGE_VIEWPORT" val="{&quot;height&quot;:5286.681102362205,&quot;width&quot;:4018.853679637996}"/>
  <p:tag name="KSO_WM_UNIT_PLACING_PICTURE_USER_RELATIVERECTANGLE" val="{&quot;bottom&quot;:0.07331421116915124,&quot;left&quot;:-0.3494564481524021,&quot;right&quot;:-0.34961403736405616,&quot;top&quot;:0.017117838297348798}"/>
  <p:tag name="KSO_WM_UNIT_PLACING_PICTURE_COLLAGE_RELATIVERECTANGLE" val="{&quot;bottom&quot;:0,&quot;left&quot;:-0.3361433140605755,&quot;right&quot;:-0.33630090327222956,&quot;top&quot;:0}"/>
</p:tagLst>
</file>

<file path=ppt/tags/tag211.xml><?xml version="1.0" encoding="utf-8"?>
<p:tagLst xmlns:p="http://schemas.openxmlformats.org/presentationml/2006/main">
  <p:tag name="KSO_WM_UNIT_VALUE" val="804*1946"/>
  <p:tag name="KSO_WM_UNIT_HIGHLIGHT" val="0"/>
  <p:tag name="KSO_WM_UNIT_DIAGRAM_ISNUMVISUAL" val="0"/>
  <p:tag name="KSO_WM_UNIT_DIAGRAM_ISREFERUNIT" val="0"/>
  <p:tag name="KSO_WM_UNIT_TYPE" val="d"/>
  <p:tag name="KSO_WM_UNIT_INDEX" val="1"/>
  <p:tag name="KSO_WM_UNIT_ID" val="diagram20214757_1*d*1"/>
  <p:tag name="KSO_WM_TEMPLATE_CATEGORY" val="diagram"/>
  <p:tag name="KSO_WM_TEMPLATE_INDEX" val="20214757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232c515d63ff499e9c5aff8738c741e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af5e2c582b004f9f8d93e431317ff1e5"/>
  <p:tag name="KSO_WM_UNIT_PLACING_PICTURE" val="af5e2c582b004f9f8d93e431317ff1e5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f9a4054ed1e2fb80d49"/>
  <p:tag name="KSO_WM_TEMPLATE_ASSEMBLE_GROUPID" val="60656f9a4054ed1e2fb80d49"/>
  <p:tag name="KSO_WM_UNIT_PLACING_PICTURE_USER_VIEWPORT" val="{&quot;height&quot;:5200,&quot;width&quot;:3403}"/>
  <p:tag name="KSO_WM_UNIT_PLACING_PICTURE_INFO" val="{&quot;code&quot;:&quot;aCb[2]&quot;,&quot;full_picture&quot;:false,&quot;last_crop_picture&quot;:&quot;aCb[2]&quot;,&quot;scheme&quot;:&quot;5-4&quot;,&quot;spacing&quot;:5}"/>
  <p:tag name="KSO_WM_UNIT_PLACING_PICTURE_USER_VIEWPORT_SMARTMENU" val="{&quot;height&quot;:3676.8028897007753,&quot;width&quot;:2405.8133715222793}"/>
  <p:tag name="KSO_WM_UNIT_PLACING_PICTURE_USER_RELATIVERECTANGLE_SMARTMENU" val="{&quot;bottom&quot;:0,&quot;left&quot;:0.012508372559403284,&quot;right&quot;:0.012508372559403284,&quot;top&quot;:0}"/>
  <p:tag name="KSO_WM_UNIT_PLACING_PICTURE_COLLAGE_VIEWPORT" val="{&quot;height&quot;:10673.36220472441,&quot;width&quot;:8137.707359275992}"/>
  <p:tag name="KSO_WM_UNIT_PLACING_PICTURE_USER_RELATIVERECTANGLE" val="{&quot;bottom&quot;:0.14336574823238363,&quot;left&quot;:-0.8653190913877793,&quot;right&quot;:-0.7854360424891107,&quot;top&quot;:7.368113422922864e-17}"/>
  <p:tag name="KSO_WM_UNIT_PLACING_PICTURE_COLLAGE_RELATIVERECTANGLE" val="{&quot;bottom&quot;:0.43299017074859564,&quot;left&quot;:0,&quot;right&quot;:0,&quot;top&quot;:0.289624422516212}"/>
</p:tagLst>
</file>

<file path=ppt/tags/tag212.xml><?xml version="1.0" encoding="utf-8"?>
<p:tagLst xmlns:p="http://schemas.openxmlformats.org/presentationml/2006/main">
  <p:tag name="KSO_WM_UNIT_VALUE" val="804*1946"/>
  <p:tag name="KSO_WM_UNIT_HIGHLIGHT" val="0"/>
  <p:tag name="KSO_WM_UNIT_DIAGRAM_ISNUMVISUAL" val="0"/>
  <p:tag name="KSO_WM_UNIT_DIAGRAM_ISREFERUNIT" val="0"/>
  <p:tag name="KSO_WM_UNIT_TYPE" val="d"/>
  <p:tag name="KSO_WM_UNIT_INDEX" val="1"/>
  <p:tag name="KSO_WM_UNIT_ID" val="diagram20214757_1*d*1"/>
  <p:tag name="KSO_WM_TEMPLATE_CATEGORY" val="diagram"/>
  <p:tag name="KSO_WM_TEMPLATE_INDEX" val="20214757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232c515d63ff499e9c5aff8738c741e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af5e2c582b004f9f8d93e431317ff1e5"/>
  <p:tag name="KSO_WM_UNIT_PLACING_PICTURE" val="af5e2c582b004f9f8d93e431317ff1e5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f9a4054ed1e2fb80d49"/>
  <p:tag name="KSO_WM_TEMPLATE_ASSEMBLE_GROUPID" val="60656f9a4054ed1e2fb80d49"/>
  <p:tag name="KSO_WM_UNIT_PLACING_PICTURE_USER_VIEWPORT" val="{&quot;height&quot;:5102.36220472441,&quot;width&quot;:4332.264566929134}"/>
  <p:tag name="KSO_WM_UNIT_PLACING_PICTURE_INFO" val="{&quot;code&quot;:&quot;aCb[2]&quot;,&quot;full_picture&quot;:false,&quot;last_crop_picture&quot;:&quot;aCb[2]&quot;,&quot;scheme&quot;:&quot;5-4&quot;,&quot;spacing&quot;:5}"/>
  <p:tag name="KSO_WM_UNIT_PLACING_PICTURE_USER_VIEWPORT_SMARTMENU" val="{&quot;height&quot;:2833.4681063929756,&quot;width&quot;:2405.8133715222793}"/>
  <p:tag name="KSO_WM_UNIT_PLACING_PICTURE_USER_RELATIVERECTANGLE_SMARTMENU" val="{&quot;bottom&quot;:0,&quot;left&quot;:0.0063545267308445785,&quot;right&quot;:0.0063545267308445785,&quot;top&quot;:0}"/>
  <p:tag name="KSO_WM_UNIT_PLACING_PICTURE_COLLAGE_VIEWPORT" val="{&quot;height&quot;:5286.681102362205,&quot;width&quot;:4018.853679637996}"/>
  <p:tag name="KSO_WM_UNIT_PLACING_PICTURE_USER_RELATIVERECTANGLE" val="{&quot;bottom&quot;:0.08322824652861824,&quot;left&quot;:-0.318478917060125,&quot;right&quot;:-0.28342250158557836,&quot;top&quot;:0.08338587647633441}"/>
  <p:tag name="KSO_WM_UNIT_PLACING_PICTURE_COLLAGE_RELATIVERECTANGLE" val="{&quot;bottom&quot;:0.03450578854014431,&quot;left&quot;:-0.318478917060125,&quot;right&quot;:-0.28342250158557836,&quot;top&quot;:0.03466341848786048}"/>
</p:tagLst>
</file>

<file path=ppt/tags/tag213.xml><?xml version="1.0" encoding="utf-8"?>
<p:tagLst xmlns:p="http://schemas.openxmlformats.org/presentationml/2006/main">
  <p:tag name="KSO_WM_UNIT_VALUE" val="804*1946"/>
  <p:tag name="KSO_WM_UNIT_HIGHLIGHT" val="0"/>
  <p:tag name="KSO_WM_UNIT_DIAGRAM_ISNUMVISUAL" val="0"/>
  <p:tag name="KSO_WM_UNIT_DIAGRAM_ISREFERUNIT" val="0"/>
  <p:tag name="KSO_WM_UNIT_TYPE" val="d"/>
  <p:tag name="KSO_WM_UNIT_INDEX" val="1"/>
  <p:tag name="KSO_WM_UNIT_ID" val="diagram20214757_1*d*1"/>
  <p:tag name="KSO_WM_TEMPLATE_CATEGORY" val="diagram"/>
  <p:tag name="KSO_WM_TEMPLATE_INDEX" val="20214757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232c515d63ff499e9c5aff8738c741e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af5e2c582b004f9f8d93e431317ff1e5"/>
  <p:tag name="KSO_WM_UNIT_PLACING_PICTURE" val="af5e2c582b004f9f8d93e431317ff1e5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f9a4054ed1e2fb80d49"/>
  <p:tag name="KSO_WM_TEMPLATE_ASSEMBLE_GROUPID" val="60656f9a4054ed1e2fb80d49"/>
  <p:tag name="KSO_WM_UNIT_PLACING_PICTURE_USER_VIEWPORT" val="{&quot;height&quot;:5102.36220472441,&quot;width&quot;:3262.67874015748}"/>
  <p:tag name="KSO_WM_UNIT_PLACING_PICTURE_INFO" val="{&quot;code&quot;:&quot;aCb[2]&quot;,&quot;full_picture&quot;:false,&quot;last_crop_picture&quot;:&quot;aCb[2]&quot;,&quot;scheme&quot;:&quot;5-4&quot;,&quot;spacing&quot;:5}"/>
  <p:tag name="KSO_WM_UNIT_PLACING_PICTURE_USER_VIEWPORT_SMARTMENU" val="{&quot;height&quot;:3196.7327266411503,&quot;width&quot;:2044.1338306439056}"/>
  <p:tag name="KSO_WM_UNIT_PLACING_PICTURE_USER_RELATIVERECTANGLE_SMARTMENU" val="{&quot;bottom&quot;:0,&quot;left&quot;:0.015071565072657887,&quot;right&quot;:0.015071565072657887,&quot;top&quot;:0}"/>
  <p:tag name="KSO_WM_UNIT_PLACING_PICTURE_COLLAGE_VIEWPORT" val="{&quot;height&quot;:5286.681102362205,&quot;width&quot;:4018.853679637996}"/>
  <p:tag name="KSO_WM_UNIT_PLACING_PICTURE_USER_RELATIVERECTANGLE" val="{&quot;bottom&quot;:0.08207661701413718,&quot;left&quot;:-0.2672929120409905,&quot;right&quot;:-0.2675775690293196,&quot;top&quot;:0.01703960243151776}"/>
  <p:tag name="KSO_WM_UNIT_PLACING_PICTURE_COLLAGE_RELATIVERECTANGLE" val="{&quot;bottom&quot;:0.2856583585154607,&quot;left&quot;:0,&quot;right&quot;:0,&quot;top&quot;:0.22062134393284125}"/>
</p:tagLst>
</file>

<file path=ppt/tags/tag214.xml><?xml version="1.0" encoding="utf-8"?>
<p:tagLst xmlns:p="http://schemas.openxmlformats.org/presentationml/2006/main">
  <p:tag name="KSO_WM_SLIDE_ID" val="diagram20214757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12*540"/>
  <p:tag name="KSO_WM_SLIDE_POSITION" val="0*0"/>
  <p:tag name="KSO_WM_TAG_VERSION" val="1.0"/>
  <p:tag name="KSO_WM_BEAUTIFY_FLAG" val="#wm#"/>
  <p:tag name="KSO_WM_TEMPLATE_CATEGORY" val="diagram"/>
  <p:tag name="KSO_WM_TEMPLATE_INDEX" val="20214757"/>
  <p:tag name="KSO_WM_SLIDE_LAYOUT" val="a_d"/>
  <p:tag name="KSO_WM_SLIDE_LAYOUT_CNT" val="1_1"/>
  <p:tag name="KSO_WM_SLIDE_CAN_ADD_NAVIGATION" val="1"/>
  <p:tag name="KSO_WM_SLIDE_BACKGROUND" val="[&quot;leftRight&quot;]"/>
  <p:tag name="KSO_WM_SLIDE_RATIO" val="1.777778"/>
  <p:tag name="KSO_WM_CHIP_INFOS" val="{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XID" val="5ecf646b86bf8da9b6740180"/>
  <p:tag name="KSO_WM_CHIP_FILLPROP" val="[[{&quot;fill_id&quot;:&quot;164c300f690d423ab1b6e3b65edb0bf9&quot;,&quot;fill_align&quot;:&quot;lb&quot;,&quot;text_align&quot;:&quot;lb&quot;,&quot;text_direction&quot;:&quot;horizontal&quot;,&quot;chip_types&quot;:[&quot;header&quot;]},{&quot;fill_id&quot;:&quot;722accd572074b41a2d4cf8c733c9957&quot;,&quot;fill_align&quot;:&quot;cm&quot;,&quot;text_align&quot;:&quot;lm&quot;,&quot;text_direction&quot;:&quot;horizontal&quot;,&quot;chip_types&quot;:[&quot;diagram&quot;,&quot;pictext&quot;,&quot;text&quot;,&quot;picture&quot;,&quot;chart&quot;,&quot;table&quot;,&quot;video&quot;],&quot;support_features&quot;:[&quot;collage&quot;,&quot;carousel&quot;]}]]"/>
  <p:tag name="KSO_WM_CHIP_DECFILLPROP" val="[]"/>
  <p:tag name="KSO_WM_CHIP_GROUPID" val="5ecf646b86bf8da9b674017f"/>
  <p:tag name="KSO_WM_SLIDE_BACKGROUND_TYPE" val="leftRight"/>
  <p:tag name="KSO_WM_SLIDE_SUPPORT_FEATURE_TYPE" val="3"/>
  <p:tag name="KSO_WM_TEMPLATE_ASSEMBLE_XID" val="60656f9a4054ed1e2fb80d49"/>
  <p:tag name="KSO_WM_TEMPLATE_ASSEMBLE_GROUPID" val="60656f9a4054ed1e2fb80d49"/>
  <p:tag name="KSO_WM_SLIDE_LAYOUT_INFO" val="{&quot;direction&quot;:1,&quot;id&quot;:&quot;2021-04-01T15:55:27&quot;,&quot;maxSize&quot;:{&quot;size1&quot;:32.49962281930493},&quot;minSize&quot;:{&quot;size1&quot;:32.49962281930493},&quot;normalSize&quot;:{&quot;size1&quot;:32.49962281930493},&quot;subLayout&quot;:[{&quot;backgroundInfo&quot;:[{&quot;bottom&quot;:0,&quot;bottomAbs&quot;:false,&quot;left&quot;:0,&quot;leftAbs&quot;:false,&quot;right&quot;:0,&quot;rightAbs&quot;:false,&quot;top&quot;:0,&quot;topAbs&quot;:false,&quot;type&quot;:&quot;leftRight&quot;}],&quot;id&quot;:&quot;2021-04-01T15:55:27&quot;,&quot;margin&quot;:{&quot;bottom&quot;:5.079999923706055,&quot;left&quot;:1.2697499990463257,&quot;right&quot;:1.2697499990463257,&quot;top&quot;:3.38700008392334},&quot;type&quot;:0},{&quot;id&quot;:&quot;2021-04-01T15:55:27&quot;,&quot;margin&quot;:{&quot;bottom&quot;:1.6929999589920044,&quot;left&quot;:1.2697499990463257,&quot;right&quot;:1.2697499990463257,&quot;top&quot;:1.6929999589920044},&quot;type&quot;:0}],&quot;type&quot;:0}"/>
  <p:tag name="KSO_WM_SPECIAL_SOURCE" val="bdnull"/>
</p:tagLst>
</file>

<file path=ppt/tags/tag21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添加章节标题"/>
  <p:tag name="KSO_WM_UNIT_TEXT_TYPE" val="1"/>
</p:tagLst>
</file>

<file path=ppt/tags/tag216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7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</p:tagLst>
</file>

<file path=ppt/tags/tag217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3201"/>
  <p:tag name="KSO_WM_TEMPLATE_CATEGORY" val="diagram"/>
  <p:tag name="KSO_WM_SLIDE_INDEX" val="7"/>
  <p:tag name="KSO_WM_SLIDE_ID" val="custom20235971_7"/>
  <p:tag name="KSO_WM_TEMPLATE_MASTER_TYPE" val="0"/>
  <p:tag name="KSO_WM_SLIDE_LAYOUT" val="a_e"/>
  <p:tag name="KSO_WM_SLIDE_LAYOUT_CNT" val="1_1"/>
</p:tagLst>
</file>

<file path=ppt/tags/tag2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4723_1*a*1"/>
  <p:tag name="KSO_WM_TEMPLATE_CATEGORY" val="custom"/>
  <p:tag name="KSO_WM_TEMPLATE_INDEX" val="20234723"/>
  <p:tag name="KSO_WM_UNIT_LAYERLEVEL" val="1"/>
  <p:tag name="KSO_WM_TAG_VERSION" val="3.0"/>
  <p:tag name="KSO_WM_BEAUTIFY_FLAG" val="#wm#"/>
  <p:tag name="KSO_WM_UNIT_PRESET_TEXT" val="单击此处添加标题"/>
  <p:tag name="KSO_WM_UNIT_TEXT_FILL_FORE_SCHEMECOLOR_INDEX" val="15"/>
  <p:tag name="KSO_WM_UNIT_TEXT_FILL_TYPE" val="1"/>
  <p:tag name="KSO_WM_UNIT_USESOURCEFORMAT_APPLY" val="1"/>
</p:tagLst>
</file>

<file path=ppt/tags/tag219.xml><?xml version="1.0" encoding="utf-8"?>
<p:tagLst xmlns:p="http://schemas.openxmlformats.org/presentationml/2006/main">
  <p:tag name="KSO_WM_UNIT_VALUE" val="1904*118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4723_1*d*1"/>
  <p:tag name="KSO_WM_TEMPLATE_CATEGORY" val="custom"/>
  <p:tag name="KSO_WM_TEMPLATE_INDEX" val="20234723"/>
  <p:tag name="KSO_WM_UNIT_LAYERLEVEL" val="1"/>
  <p:tag name="KSO_WM_TAG_VERSION" val="3.0"/>
  <p:tag name="KSO_WM_BEAUTIFY_FLAG" val="#wm#"/>
  <p:tag name="MH_SHAPE_GUID" val="{661cf75b-6eb7-462c-9ea8-375923e4228f}"/>
  <p:tag name="KSO_WM_UNIT_USESOURCEFORMAT_APPLY" val="1"/>
</p:tagLst>
</file>

<file path=ppt/tags/tag2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2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4722_1*l_h_f*1_1_1"/>
  <p:tag name="KSO_WM_TEMPLATE_CATEGORY" val="diagram"/>
  <p:tag name="KSO_WM_TEMPLATE_INDEX" val="20234722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3"/>
  <p:tag name="KSO_WM_DIAGRAM_MIN_ITEMCNT" val="1"/>
  <p:tag name="KSO_WM_DIAGRAM_VIRTUALLY_FRAME" val="{&quot;height&quot;:364.3999938964844,&quot;left&quot;:59.14998779296875,&quot;top&quot;:123.95000305175782,&quot;width&quot;:528.65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FILL_FORE_SCHEMECOLOR_INDEX" val="1"/>
  <p:tag name="KSO_WM_UNIT_TEXT_FILL_TYPE" val="1"/>
  <p:tag name="KSO_WM_UNIT_PRESET_TEXT" val="单击此处输入你的项正文，文字是您思想的提炼，请尽量言简意赅的阐述观点，单击此处输入你的项正文，请尽量言简意赅的阐述观点。单击此处输入你的项正文，文字是您思想的提炼，请尽量言简意赅的阐述观点，单击此处输入你的项正文，请尽量言简意赅的阐述观点。单击此处输入你的项正文，文字是您思想的提炼，请尽量言简意赅的阐述观点，单击此处输入你的项正文，请尽量言简意赅的阐述观点。&#10;"/>
  <p:tag name="KSO_WM_UNIT_USESOURCEFORMAT_APPLY" val="1"/>
</p:tagLst>
</file>

<file path=ppt/tags/tag221.xml><?xml version="1.0" encoding="utf-8"?>
<p:tagLst xmlns:p="http://schemas.openxmlformats.org/presentationml/2006/main">
  <p:tag name="KSO_WM_SLIDE_ID" val="custom20234723_1"/>
  <p:tag name="KSO_WM_TEMPLATE_SUBCATEGORY" val="0"/>
  <p:tag name="KSO_WM_TEMPLATE_MASTER_TYPE" val="0"/>
  <p:tag name="KSO_WM_TEMPLATE_COLOR_TYPE" val="0"/>
  <p:tag name="KSO_WM_SLIDE_ITEM_CNT" val="2"/>
  <p:tag name="KSO_WM_SLIDE_INDEX" val="1"/>
  <p:tag name="KSO_WM_TAG_VERSION" val="3.0"/>
  <p:tag name="KSO_WM_BEAUTIFY_FLAG" val="#wm#"/>
  <p:tag name="KSO_WM_TEMPLATE_CATEGORY" val="custom"/>
  <p:tag name="KSO_WM_TEMPLATE_INDEX" val="20234723"/>
  <p:tag name="KSO_WM_SLIDE_TYPE" val="text"/>
  <p:tag name="KSO_WM_SLIDE_SUBTYPE" val="picTxt"/>
  <p:tag name="KSO_WM_SLIDE_SIZE" val="506*309.15"/>
  <p:tag name="KSO_WM_SLIDE_POSITION" val="81.8*179.2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222.xml><?xml version="1.0" encoding="utf-8"?>
<p:tagLst xmlns:p="http://schemas.openxmlformats.org/presentationml/2006/main">
  <p:tag name="KSO_WM_SLIDE_ID" val="custom20204973_14"/>
  <p:tag name="KSO_WM_TEMPLATE_SUBCATEGORY" val="0"/>
  <p:tag name="KSO_WM_TEMPLATE_MASTER_TYPE" val="1"/>
  <p:tag name="KSO_WM_TEMPLATE_COLOR_TYPE" val="1"/>
  <p:tag name="KSO_WM_SLIDE_TYPE" val="text"/>
  <p:tag name="KSO_WM_SLIDE_SUBTYPE" val="pureTxt"/>
  <p:tag name="KSO_WM_SLIDE_ITEM_CNT" val="0"/>
  <p:tag name="KSO_WM_SLIDE_INDEX" val="14"/>
  <p:tag name="KSO_WM_SLIDE_SIZE" val="959*557"/>
  <p:tag name="KSO_WM_SLIDE_POSITION" val="0*49"/>
  <p:tag name="KSO_WM_TAG_VERSION" val="1.0"/>
  <p:tag name="KSO_WM_BEAUTIFY_FLAG" val="#wm#"/>
  <p:tag name="KSO_WM_TEMPLATE_CATEGORY" val="custom"/>
  <p:tag name="KSO_WM_TEMPLATE_INDEX" val="20204973"/>
  <p:tag name="KSO_WM_SLIDE_LAYOUT" val="a_f"/>
  <p:tag name="KSO_WM_SLIDE_LAYOUT_CNT" val="1_1"/>
</p:tagLst>
</file>

<file path=ppt/tags/tag223.xml><?xml version="1.0" encoding="utf-8"?>
<p:tagLst xmlns:p="http://schemas.openxmlformats.org/presentationml/2006/main">
  <p:tag name="KSO_WM_SLIDE_ID" val="custom20204973_14"/>
  <p:tag name="KSO_WM_TEMPLATE_SUBCATEGORY" val="0"/>
  <p:tag name="KSO_WM_TEMPLATE_MASTER_TYPE" val="1"/>
  <p:tag name="KSO_WM_TEMPLATE_COLOR_TYPE" val="1"/>
  <p:tag name="KSO_WM_SLIDE_TYPE" val="text"/>
  <p:tag name="KSO_WM_SLIDE_SUBTYPE" val="pureTxt"/>
  <p:tag name="KSO_WM_SLIDE_ITEM_CNT" val="0"/>
  <p:tag name="KSO_WM_SLIDE_INDEX" val="14"/>
  <p:tag name="KSO_WM_SLIDE_SIZE" val="959*557"/>
  <p:tag name="KSO_WM_SLIDE_POSITION" val="0*49"/>
  <p:tag name="KSO_WM_TAG_VERSION" val="1.0"/>
  <p:tag name="KSO_WM_BEAUTIFY_FLAG" val="#wm#"/>
  <p:tag name="KSO_WM_TEMPLATE_CATEGORY" val="custom"/>
  <p:tag name="KSO_WM_TEMPLATE_INDEX" val="20204973"/>
  <p:tag name="KSO_WM_SLIDE_LAYOUT" val="a_f"/>
  <p:tag name="KSO_WM_SLIDE_LAYOUT_CNT" val="1_1"/>
</p:tagLst>
</file>

<file path=ppt/tags/tag224.xml><?xml version="1.0" encoding="utf-8"?>
<p:tagLst xmlns:p="http://schemas.openxmlformats.org/presentationml/2006/main">
  <p:tag name="KSO_WM_SLIDE_ID" val="custom20204973_14"/>
  <p:tag name="KSO_WM_TEMPLATE_SUBCATEGORY" val="0"/>
  <p:tag name="KSO_WM_TEMPLATE_MASTER_TYPE" val="1"/>
  <p:tag name="KSO_WM_TEMPLATE_COLOR_TYPE" val="1"/>
  <p:tag name="KSO_WM_SLIDE_TYPE" val="text"/>
  <p:tag name="KSO_WM_SLIDE_SUBTYPE" val="pureTxt"/>
  <p:tag name="KSO_WM_SLIDE_ITEM_CNT" val="0"/>
  <p:tag name="KSO_WM_SLIDE_INDEX" val="14"/>
  <p:tag name="KSO_WM_SLIDE_SIZE" val="959*557"/>
  <p:tag name="KSO_WM_SLIDE_POSITION" val="0*49"/>
  <p:tag name="KSO_WM_TAG_VERSION" val="1.0"/>
  <p:tag name="KSO_WM_BEAUTIFY_FLAG" val="#wm#"/>
  <p:tag name="KSO_WM_TEMPLATE_CATEGORY" val="custom"/>
  <p:tag name="KSO_WM_TEMPLATE_INDEX" val="20204973"/>
  <p:tag name="KSO_WM_SLIDE_LAYOUT" val="a_f"/>
  <p:tag name="KSO_WM_SLIDE_LAYOUT_CNT" val="1_1"/>
</p:tagLst>
</file>

<file path=ppt/tags/tag225.xml><?xml version="1.0" encoding="utf-8"?>
<p:tagLst xmlns:p="http://schemas.openxmlformats.org/presentationml/2006/main">
  <p:tag name="KSO_WM_SLIDE_ID" val="custom20204973_14"/>
  <p:tag name="KSO_WM_TEMPLATE_SUBCATEGORY" val="0"/>
  <p:tag name="KSO_WM_TEMPLATE_MASTER_TYPE" val="1"/>
  <p:tag name="KSO_WM_TEMPLATE_COLOR_TYPE" val="1"/>
  <p:tag name="KSO_WM_SLIDE_TYPE" val="text"/>
  <p:tag name="KSO_WM_SLIDE_SUBTYPE" val="pureTxt"/>
  <p:tag name="KSO_WM_SLIDE_ITEM_CNT" val="0"/>
  <p:tag name="KSO_WM_SLIDE_INDEX" val="14"/>
  <p:tag name="KSO_WM_SLIDE_SIZE" val="959*557"/>
  <p:tag name="KSO_WM_SLIDE_POSITION" val="0*49"/>
  <p:tag name="KSO_WM_TAG_VERSION" val="1.0"/>
  <p:tag name="KSO_WM_BEAUTIFY_FLAG" val="#wm#"/>
  <p:tag name="KSO_WM_TEMPLATE_CATEGORY" val="custom"/>
  <p:tag name="KSO_WM_TEMPLATE_INDEX" val="20204973"/>
  <p:tag name="KSO_WM_SLIDE_LAYOUT" val="a_f"/>
  <p:tag name="KSO_WM_SLIDE_LAYOUT_CNT" val="1_1"/>
</p:tagLst>
</file>

<file path=ppt/tags/tag226.xml><?xml version="1.0" encoding="utf-8"?>
<p:tagLst xmlns:p="http://schemas.openxmlformats.org/presentationml/2006/main">
  <p:tag name="KSO_WM_SLIDE_ID" val="custom20204973_14"/>
  <p:tag name="KSO_WM_TEMPLATE_SUBCATEGORY" val="0"/>
  <p:tag name="KSO_WM_TEMPLATE_MASTER_TYPE" val="1"/>
  <p:tag name="KSO_WM_TEMPLATE_COLOR_TYPE" val="1"/>
  <p:tag name="KSO_WM_SLIDE_TYPE" val="text"/>
  <p:tag name="KSO_WM_SLIDE_SUBTYPE" val="pureTxt"/>
  <p:tag name="KSO_WM_SLIDE_ITEM_CNT" val="0"/>
  <p:tag name="KSO_WM_SLIDE_INDEX" val="14"/>
  <p:tag name="KSO_WM_SLIDE_SIZE" val="959*557"/>
  <p:tag name="KSO_WM_SLIDE_POSITION" val="0*49"/>
  <p:tag name="KSO_WM_TAG_VERSION" val="1.0"/>
  <p:tag name="KSO_WM_BEAUTIFY_FLAG" val="#wm#"/>
  <p:tag name="KSO_WM_TEMPLATE_CATEGORY" val="custom"/>
  <p:tag name="KSO_WM_TEMPLATE_INDEX" val="20204973"/>
  <p:tag name="KSO_WM_SLIDE_LAYOUT" val="a_f"/>
  <p:tag name="KSO_WM_SLIDE_LAYOUT_CNT" val="1_1"/>
</p:tagLst>
</file>

<file path=ppt/tags/tag227.xml><?xml version="1.0" encoding="utf-8"?>
<p:tagLst xmlns:p="http://schemas.openxmlformats.org/presentationml/2006/main">
  <p:tag name="KSO_WM_SLIDE_ID" val="custom20204973_14"/>
  <p:tag name="KSO_WM_TEMPLATE_SUBCATEGORY" val="0"/>
  <p:tag name="KSO_WM_TEMPLATE_MASTER_TYPE" val="1"/>
  <p:tag name="KSO_WM_TEMPLATE_COLOR_TYPE" val="1"/>
  <p:tag name="KSO_WM_SLIDE_TYPE" val="text"/>
  <p:tag name="KSO_WM_SLIDE_SUBTYPE" val="pureTxt"/>
  <p:tag name="KSO_WM_SLIDE_ITEM_CNT" val="0"/>
  <p:tag name="KSO_WM_SLIDE_INDEX" val="14"/>
  <p:tag name="KSO_WM_SLIDE_SIZE" val="959*557"/>
  <p:tag name="KSO_WM_SLIDE_POSITION" val="0*49"/>
  <p:tag name="KSO_WM_TAG_VERSION" val="1.0"/>
  <p:tag name="KSO_WM_BEAUTIFY_FLAG" val="#wm#"/>
  <p:tag name="KSO_WM_TEMPLATE_CATEGORY" val="custom"/>
  <p:tag name="KSO_WM_TEMPLATE_INDEX" val="20204973"/>
  <p:tag name="KSO_WM_SLIDE_LAYOUT" val="a_f"/>
  <p:tag name="KSO_WM_SLIDE_LAYOUT_CNT" val="1_1"/>
</p:tagLst>
</file>

<file path=ppt/tags/tag228.xml><?xml version="1.0" encoding="utf-8"?>
<p:tagLst xmlns:p="http://schemas.openxmlformats.org/presentationml/2006/main">
  <p:tag name="KSO_WM_SLIDE_ID" val="custom20204973_14"/>
  <p:tag name="KSO_WM_TEMPLATE_SUBCATEGORY" val="0"/>
  <p:tag name="KSO_WM_TEMPLATE_MASTER_TYPE" val="1"/>
  <p:tag name="KSO_WM_TEMPLATE_COLOR_TYPE" val="1"/>
  <p:tag name="KSO_WM_SLIDE_TYPE" val="text"/>
  <p:tag name="KSO_WM_SLIDE_SUBTYPE" val="pureTxt"/>
  <p:tag name="KSO_WM_SLIDE_ITEM_CNT" val="0"/>
  <p:tag name="KSO_WM_SLIDE_INDEX" val="14"/>
  <p:tag name="KSO_WM_SLIDE_SIZE" val="959*557"/>
  <p:tag name="KSO_WM_SLIDE_POSITION" val="0*49"/>
  <p:tag name="KSO_WM_TAG_VERSION" val="1.0"/>
  <p:tag name="KSO_WM_BEAUTIFY_FLAG" val="#wm#"/>
  <p:tag name="KSO_WM_TEMPLATE_CATEGORY" val="custom"/>
  <p:tag name="KSO_WM_TEMPLATE_INDEX" val="20204973"/>
  <p:tag name="KSO_WM_SLIDE_LAYOUT" val="a_f"/>
  <p:tag name="KSO_WM_SLIDE_LAYOUT_CNT" val="1_1"/>
</p:tagLst>
</file>

<file path=ppt/tags/tag229.xml><?xml version="1.0" encoding="utf-8"?>
<p:tagLst xmlns:p="http://schemas.openxmlformats.org/presentationml/2006/main">
  <p:tag name="KSO_WM_SLIDE_ID" val="custom20204973_14"/>
  <p:tag name="KSO_WM_TEMPLATE_SUBCATEGORY" val="0"/>
  <p:tag name="KSO_WM_TEMPLATE_MASTER_TYPE" val="1"/>
  <p:tag name="KSO_WM_TEMPLATE_COLOR_TYPE" val="1"/>
  <p:tag name="KSO_WM_SLIDE_TYPE" val="text"/>
  <p:tag name="KSO_WM_SLIDE_SUBTYPE" val="pureTxt"/>
  <p:tag name="KSO_WM_SLIDE_ITEM_CNT" val="0"/>
  <p:tag name="KSO_WM_SLIDE_INDEX" val="14"/>
  <p:tag name="KSO_WM_SLIDE_SIZE" val="959*557"/>
  <p:tag name="KSO_WM_SLIDE_POSITION" val="0*49"/>
  <p:tag name="KSO_WM_TAG_VERSION" val="1.0"/>
  <p:tag name="KSO_WM_BEAUTIFY_FLAG" val="#wm#"/>
  <p:tag name="KSO_WM_TEMPLATE_CATEGORY" val="custom"/>
  <p:tag name="KSO_WM_TEMPLATE_INDEX" val="20204973"/>
  <p:tag name="KSO_WM_SLIDE_LAYOUT" val="a_f"/>
  <p:tag name="KSO_WM_SLIDE_LAYOUT_CNT" val="1_1"/>
</p:tagLst>
</file>

<file path=ppt/tags/tag2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23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添加章节标题"/>
  <p:tag name="KSO_WM_UNIT_TEXT_TYPE" val="1"/>
</p:tagLst>
</file>

<file path=ppt/tags/tag231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7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</p:tagLst>
</file>

<file path=ppt/tags/tag232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3201"/>
  <p:tag name="KSO_WM_TEMPLATE_CATEGORY" val="diagram"/>
  <p:tag name="KSO_WM_SLIDE_INDEX" val="7"/>
  <p:tag name="KSO_WM_SLIDE_ID" val="custom20235971_7"/>
  <p:tag name="KSO_WM_TEMPLATE_MASTER_TYPE" val="0"/>
  <p:tag name="KSO_WM_SLIDE_LAYOUT" val="a_e"/>
  <p:tag name="KSO_WM_SLIDE_LAYOUT_CNT" val="1_1"/>
</p:tagLst>
</file>

<file path=ppt/tags/tag233.xml><?xml version="1.0" encoding="utf-8"?>
<p:tagLst xmlns:p="http://schemas.openxmlformats.org/presentationml/2006/main">
  <p:tag name="TABLE_ENDDRAG_ORIGIN_RECT" val="382*257"/>
  <p:tag name="TABLE_ENDDRAG_RECT" val="566*259*382*257"/>
</p:tagLst>
</file>

<file path=ppt/tags/tag234.xml><?xml version="1.0" encoding="utf-8"?>
<p:tagLst xmlns:p="http://schemas.openxmlformats.org/presentationml/2006/main">
  <p:tag name="KSO_WM_BEAUTIFY_FLAG" val="#wm#"/>
  <p:tag name="KSO_WM_TEMPLATE_CATEGORY" val="diagram"/>
  <p:tag name="KSO_WM_TEMPLATE_INDEX" val="20233201"/>
  <p:tag name="RESOURCE_RECORD_KEY" val="{&quot;29&quot;:[50000076],&quot;65&quot;:[20235971]}"/>
</p:tagLst>
</file>

<file path=ppt/tags/tag23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9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</p:tagLst>
</file>

<file path=ppt/tags/tag236.xml><?xml version="1.0" encoding="utf-8"?>
<p:tagLst xmlns:p="http://schemas.openxmlformats.org/presentationml/2006/main">
  <p:tag name="KSO_WM_SLIDE_TYPE" val="endPag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3201"/>
  <p:tag name="KSO_WM_TEMPLATE_CATEGORY" val="diagram"/>
  <p:tag name="KSO_WM_SLIDE_INDEX" val="9"/>
  <p:tag name="KSO_WM_SLIDE_ID" val="custom20235971_9"/>
  <p:tag name="KSO_WM_TEMPLATE_MASTER_TYPE" val="0"/>
  <p:tag name="KSO_WM_SLIDE_LAYOUT" val="a_f"/>
  <p:tag name="KSO_WM_SLIDE_LAYOUT_CNT" val="1_2"/>
</p:tagLst>
</file>

<file path=ppt/tags/tag237.xml><?xml version="1.0" encoding="utf-8"?>
<p:tagLst xmlns:p="http://schemas.openxmlformats.org/presentationml/2006/main">
  <p:tag name="RESOURCE_RECORD_KEY" val="{&quot;29&quot;:[50000076],&quot;65&quot;:[20235971],&quot;70&quot;:[3332215]}"/>
  <p:tag name="COMMONDATA" val="eyJoZGlkIjoiYjdiZTI3YTVmN2Q3ZTdlZTdjYzU3NTE5M2M2ZWIxZTgifQ=="/>
</p:tagLst>
</file>

<file path=ppt/tags/tag24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5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6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7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8.xml><?xml version="1.0" encoding="utf-8"?>
<p:tagLst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4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9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4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0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4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1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4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3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4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5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6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8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40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4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6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48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文本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49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0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文本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51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52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3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4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56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7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8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9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0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1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3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4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5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67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68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9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0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2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3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75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7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0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2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3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4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6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7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8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0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9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0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heme/theme1.xml><?xml version="1.0" encoding="utf-8"?>
<a:theme xmlns:a="http://schemas.openxmlformats.org/drawingml/2006/main" name="Office 主题​​">
  <a:themeElements>
    <a:clrScheme name="0325-1">
      <a:dk1>
        <a:srgbClr val="333333"/>
      </a:dk1>
      <a:lt1>
        <a:sysClr val="window" lastClr="FFFFFF"/>
      </a:lt1>
      <a:dk2>
        <a:srgbClr val="000000"/>
      </a:dk2>
      <a:lt2>
        <a:srgbClr val="E7F3FD"/>
      </a:lt2>
      <a:accent1>
        <a:srgbClr val="84C1F4"/>
      </a:accent1>
      <a:accent2>
        <a:srgbClr val="1A48D8"/>
      </a:accent2>
      <a:accent3>
        <a:srgbClr val="C299D9"/>
      </a:accent3>
      <a:accent4>
        <a:srgbClr val="766BC9"/>
      </a:accent4>
      <a:accent5>
        <a:srgbClr val="FAC348"/>
      </a:accent5>
      <a:accent6>
        <a:srgbClr val="F88A20"/>
      </a:accent6>
      <a:hlink>
        <a:srgbClr val="0026E5"/>
      </a:hlink>
      <a:folHlink>
        <a:srgbClr val="7E1FAD"/>
      </a:folHlink>
    </a:clrScheme>
    <a:fontScheme name="qm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100000">
              <a:schemeClr val="accent2"/>
            </a:gs>
            <a:gs pos="0">
              <a:schemeClr val="accent1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zh-CN" alt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4613</Words>
  <Application>WPS 演示</Application>
  <PresentationFormat>宽屏</PresentationFormat>
  <Paragraphs>476</Paragraphs>
  <Slides>37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51" baseType="lpstr">
      <vt:lpstr>Arial</vt:lpstr>
      <vt:lpstr>宋体</vt:lpstr>
      <vt:lpstr>Wingdings</vt:lpstr>
      <vt:lpstr>江城圆体 400W</vt:lpstr>
      <vt:lpstr>微软雅黑</vt:lpstr>
      <vt:lpstr>Calibri</vt:lpstr>
      <vt:lpstr>Arial Unicode MS</vt:lpstr>
      <vt:lpstr>MiSans Normal</vt:lpstr>
      <vt:lpstr>Segoe UI</vt:lpstr>
      <vt:lpstr>思源黑体 Regular</vt:lpstr>
      <vt:lpstr>Calibri Light</vt:lpstr>
      <vt:lpstr>Tahoma</vt:lpstr>
      <vt:lpstr>黑体</vt:lpstr>
      <vt:lpstr>Office 主题​​</vt:lpstr>
      <vt:lpstr>Course Orientation 学术英语课程介绍</vt:lpstr>
      <vt:lpstr>目录</vt:lpstr>
      <vt:lpstr>教材使用</vt:lpstr>
      <vt:lpstr>课内学习教材</vt:lpstr>
      <vt:lpstr>课外自学教材</vt:lpstr>
      <vt:lpstr>教学日历</vt:lpstr>
      <vt:lpstr>1.教学安排</vt:lpstr>
      <vt:lpstr>2. 期末考试安排</vt:lpstr>
      <vt:lpstr>必选和自选学习内容</vt:lpstr>
      <vt:lpstr>PowerPoint 演示文稿</vt:lpstr>
      <vt:lpstr>成绩构成</vt:lpstr>
      <vt:lpstr>课程成绩由以下5部分组成</vt:lpstr>
      <vt:lpstr>高级选修课程学习说明</vt:lpstr>
      <vt:lpstr>PowerPoint 演示文稿</vt:lpstr>
      <vt:lpstr>高级课程选课</vt:lpstr>
      <vt:lpstr>慕课学习说明</vt:lpstr>
      <vt:lpstr>PowerPoint 演示文稿</vt:lpstr>
      <vt:lpstr>PowerPoint 演示文稿</vt:lpstr>
      <vt:lpstr>好策读书平台学习说明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U校园平台学习说明</vt:lpstr>
      <vt:lpstr>外研社U校园AI版智慧教学云平台简介</vt:lpstr>
      <vt:lpstr>系统使用：1）下载U校园AI版APP</vt:lpstr>
      <vt:lpstr>系统使用：2）注册</vt:lpstr>
      <vt:lpstr>系统使用：3）登录并认证学生身份</vt:lpstr>
      <vt:lpstr>系统使用：4）学习课程</vt:lpstr>
      <vt:lpstr>学习内容：提高班选修自学内容</vt:lpstr>
      <vt:lpstr>学习时间</vt:lpstr>
      <vt:lpstr>学习评估</vt:lpstr>
      <vt:lpstr>U校园任务选择</vt:lpstr>
      <vt:lpstr>英语角介绍</vt:lpstr>
      <vt:lpstr>英语角相关信息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THINKCENTRE</dc:creator>
  <cp:lastModifiedBy>Lydia周</cp:lastModifiedBy>
  <cp:revision>212</cp:revision>
  <dcterms:created xsi:type="dcterms:W3CDTF">2019-06-19T02:08:00Z</dcterms:created>
  <dcterms:modified xsi:type="dcterms:W3CDTF">2025-02-17T13:19:05Z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2052-12.1.0.19770</vt:lpwstr>
  </property>
  <property fmtid="{D5CDD505-2E9C-101B-9397-08002B2CF9AE}" pid="3" name="ICV">
    <vt:lpwstr>23C298CAE0B54B778544A3E02D2B37B5_13</vt:lpwstr>
  </property>
</Properties>
</file>